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5" r:id="rId1"/>
  </p:sldMasterIdLst>
  <p:notesMasterIdLst>
    <p:notesMasterId r:id="rId42"/>
  </p:notesMasterIdLst>
  <p:sldIdLst>
    <p:sldId id="258" r:id="rId2"/>
    <p:sldId id="269" r:id="rId3"/>
    <p:sldId id="275" r:id="rId4"/>
    <p:sldId id="276" r:id="rId5"/>
    <p:sldId id="283" r:id="rId6"/>
    <p:sldId id="284" r:id="rId7"/>
    <p:sldId id="285" r:id="rId8"/>
    <p:sldId id="281" r:id="rId9"/>
    <p:sldId id="278" r:id="rId10"/>
    <p:sldId id="286" r:id="rId11"/>
    <p:sldId id="260" r:id="rId12"/>
    <p:sldId id="262" r:id="rId13"/>
    <p:sldId id="265" r:id="rId14"/>
    <p:sldId id="267" r:id="rId15"/>
    <p:sldId id="268" r:id="rId16"/>
    <p:sldId id="272" r:id="rId17"/>
    <p:sldId id="273" r:id="rId18"/>
    <p:sldId id="274" r:id="rId19"/>
    <p:sldId id="280" r:id="rId20"/>
    <p:sldId id="294" r:id="rId21"/>
    <p:sldId id="295" r:id="rId22"/>
    <p:sldId id="292" r:id="rId23"/>
    <p:sldId id="291" r:id="rId24"/>
    <p:sldId id="287" r:id="rId25"/>
    <p:sldId id="293" r:id="rId26"/>
    <p:sldId id="289" r:id="rId27"/>
    <p:sldId id="296" r:id="rId28"/>
    <p:sldId id="297" r:id="rId29"/>
    <p:sldId id="288" r:id="rId30"/>
    <p:sldId id="302" r:id="rId31"/>
    <p:sldId id="303" r:id="rId32"/>
    <p:sldId id="298" r:id="rId33"/>
    <p:sldId id="306" r:id="rId34"/>
    <p:sldId id="300" r:id="rId35"/>
    <p:sldId id="307" r:id="rId36"/>
    <p:sldId id="308" r:id="rId37"/>
    <p:sldId id="309" r:id="rId38"/>
    <p:sldId id="304" r:id="rId39"/>
    <p:sldId id="311" r:id="rId40"/>
    <p:sldId id="31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783" autoAdjust="0"/>
  </p:normalViewPr>
  <p:slideViewPr>
    <p:cSldViewPr>
      <p:cViewPr varScale="1">
        <p:scale>
          <a:sx n="86" d="100"/>
          <a:sy n="86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043B04-6B00-4980-AE4B-B1E6BA20DCA8}" type="doc">
      <dgm:prSet loTypeId="urn:microsoft.com/office/officeart/2005/8/layout/process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614C039-07B1-47A8-937D-4629F7BD3276}">
      <dgm:prSet/>
      <dgm:spPr>
        <a:ln>
          <a:solidFill>
            <a:srgbClr val="C00000"/>
          </a:solidFill>
        </a:ln>
      </dgm:spPr>
      <dgm:t>
        <a:bodyPr/>
        <a:lstStyle/>
        <a:p>
          <a:pPr algn="ctr" rtl="0"/>
          <a:r>
            <a:rPr lang="ru-RU" b="1" u="sng" dirty="0" smtClean="0">
              <a:solidFill>
                <a:srgbClr val="C00000"/>
              </a:solidFill>
            </a:rPr>
            <a:t>Профсоюз работников здравоохранения</a:t>
          </a:r>
        </a:p>
        <a:p>
          <a:pPr algn="l" rtl="0"/>
          <a:r>
            <a:rPr lang="ru-RU" b="1" dirty="0" smtClean="0"/>
            <a:t>Объединяет 80 региональных организаций</a:t>
          </a:r>
        </a:p>
        <a:p>
          <a:pPr algn="l" rtl="0"/>
          <a:r>
            <a:rPr lang="ru-RU" b="1" dirty="0" smtClean="0"/>
            <a:t>Более 2 млн. человек</a:t>
          </a:r>
        </a:p>
      </dgm:t>
    </dgm:pt>
    <dgm:pt modelId="{391D22DE-9B34-4523-B491-C7E8DA935780}" type="parTrans" cxnId="{47BF6DD8-A42E-4FD4-9E22-A7997EB40186}">
      <dgm:prSet/>
      <dgm:spPr/>
      <dgm:t>
        <a:bodyPr/>
        <a:lstStyle/>
        <a:p>
          <a:endParaRPr lang="ru-RU"/>
        </a:p>
      </dgm:t>
    </dgm:pt>
    <dgm:pt modelId="{ECB5F6F9-6F55-4C57-89C3-FA506CCB9F40}" type="sibTrans" cxnId="{47BF6DD8-A42E-4FD4-9E22-A7997EB40186}">
      <dgm:prSet/>
      <dgm:spPr/>
      <dgm:t>
        <a:bodyPr/>
        <a:lstStyle/>
        <a:p>
          <a:endParaRPr lang="ru-RU"/>
        </a:p>
      </dgm:t>
    </dgm:pt>
    <dgm:pt modelId="{B06DFDD8-CC13-48B3-95CB-132EE5316876}">
      <dgm:prSet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ru-RU" b="1" u="sng" dirty="0" smtClean="0">
              <a:solidFill>
                <a:srgbClr val="C00000"/>
              </a:solidFill>
            </a:rPr>
            <a:t>Саратовская областная организация Профсоюза</a:t>
          </a:r>
        </a:p>
        <a:p>
          <a:pPr algn="l"/>
          <a:r>
            <a:rPr lang="ru-RU" b="1" dirty="0" smtClean="0"/>
            <a:t>Объединяет 4 районных и 176 первичных организаций</a:t>
          </a:r>
        </a:p>
        <a:p>
          <a:pPr algn="l"/>
          <a:r>
            <a:rPr lang="ru-RU" b="1" dirty="0" smtClean="0"/>
            <a:t>Более 50 тыс. человек</a:t>
          </a:r>
          <a:endParaRPr lang="ru-RU" dirty="0"/>
        </a:p>
      </dgm:t>
    </dgm:pt>
    <dgm:pt modelId="{5E810366-C835-47F1-A4B2-90642948DDD3}" type="parTrans" cxnId="{EEF8FC4F-D86E-4D13-B929-24EFF7917964}">
      <dgm:prSet/>
      <dgm:spPr/>
      <dgm:t>
        <a:bodyPr/>
        <a:lstStyle/>
        <a:p>
          <a:endParaRPr lang="ru-RU"/>
        </a:p>
      </dgm:t>
    </dgm:pt>
    <dgm:pt modelId="{3757138D-ED65-4E94-88EF-EF3FAD6503D6}" type="sibTrans" cxnId="{EEF8FC4F-D86E-4D13-B929-24EFF7917964}">
      <dgm:prSet/>
      <dgm:spPr/>
      <dgm:t>
        <a:bodyPr/>
        <a:lstStyle/>
        <a:p>
          <a:endParaRPr lang="ru-RU"/>
        </a:p>
      </dgm:t>
    </dgm:pt>
    <dgm:pt modelId="{8180DF45-C99A-49BB-B681-9E2C1E833E0A}">
      <dgm:prSet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ru-RU" b="1" u="sng" dirty="0" smtClean="0">
              <a:solidFill>
                <a:srgbClr val="C00000"/>
              </a:solidFill>
            </a:rPr>
            <a:t>Первичная организация Профсоюза</a:t>
          </a:r>
        </a:p>
        <a:p>
          <a:pPr algn="l"/>
          <a:r>
            <a:rPr lang="ru-RU" b="1" dirty="0" smtClean="0"/>
            <a:t>Может создавать в своей структуре профгруппы и профбюро</a:t>
          </a:r>
        </a:p>
      </dgm:t>
    </dgm:pt>
    <dgm:pt modelId="{42781FC0-F7D1-42DD-9E0E-B9BEEF9147CE}" type="parTrans" cxnId="{6AD7B77D-EEE2-4341-80C1-0BC05CB6F46D}">
      <dgm:prSet/>
      <dgm:spPr/>
      <dgm:t>
        <a:bodyPr/>
        <a:lstStyle/>
        <a:p>
          <a:endParaRPr lang="ru-RU"/>
        </a:p>
      </dgm:t>
    </dgm:pt>
    <dgm:pt modelId="{974561ED-CF7E-4E32-86A7-3762A191194D}" type="sibTrans" cxnId="{6AD7B77D-EEE2-4341-80C1-0BC05CB6F46D}">
      <dgm:prSet/>
      <dgm:spPr/>
      <dgm:t>
        <a:bodyPr/>
        <a:lstStyle/>
        <a:p>
          <a:endParaRPr lang="ru-RU"/>
        </a:p>
      </dgm:t>
    </dgm:pt>
    <dgm:pt modelId="{559BB8EA-52A0-41D8-9348-14EA1E4E7AA6}" type="pres">
      <dgm:prSet presAssocID="{52043B04-6B00-4980-AE4B-B1E6BA20DC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3166BF-5FE3-4B58-887D-8194083C2A50}" type="pres">
      <dgm:prSet presAssocID="{8180DF45-C99A-49BB-B681-9E2C1E833E0A}" presName="boxAndChildren" presStyleCnt="0"/>
      <dgm:spPr/>
    </dgm:pt>
    <dgm:pt modelId="{24DF332A-E6BC-4655-A72E-E6046F3CCA45}" type="pres">
      <dgm:prSet presAssocID="{8180DF45-C99A-49BB-B681-9E2C1E833E0A}" presName="parentTextBox" presStyleLbl="node1" presStyleIdx="0" presStyleCnt="3"/>
      <dgm:spPr/>
      <dgm:t>
        <a:bodyPr/>
        <a:lstStyle/>
        <a:p>
          <a:endParaRPr lang="ru-RU"/>
        </a:p>
      </dgm:t>
    </dgm:pt>
    <dgm:pt modelId="{1FC78C74-EC3F-4AD0-BE4F-0E8392407EF0}" type="pres">
      <dgm:prSet presAssocID="{3757138D-ED65-4E94-88EF-EF3FAD6503D6}" presName="sp" presStyleCnt="0"/>
      <dgm:spPr/>
    </dgm:pt>
    <dgm:pt modelId="{72776EEA-3F67-44B4-935C-428AE3C3A39F}" type="pres">
      <dgm:prSet presAssocID="{B06DFDD8-CC13-48B3-95CB-132EE5316876}" presName="arrowAndChildren" presStyleCnt="0"/>
      <dgm:spPr/>
    </dgm:pt>
    <dgm:pt modelId="{AB9B60AA-6ED3-4A64-B1F8-261CD9090407}" type="pres">
      <dgm:prSet presAssocID="{B06DFDD8-CC13-48B3-95CB-132EE531687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BE484F50-DA1E-410D-B418-9587170F350E}" type="pres">
      <dgm:prSet presAssocID="{ECB5F6F9-6F55-4C57-89C3-FA506CCB9F40}" presName="sp" presStyleCnt="0"/>
      <dgm:spPr/>
    </dgm:pt>
    <dgm:pt modelId="{CE484661-AA42-4E21-B6C6-3E2B5F47C294}" type="pres">
      <dgm:prSet presAssocID="{F614C039-07B1-47A8-937D-4629F7BD3276}" presName="arrowAndChildren" presStyleCnt="0"/>
      <dgm:spPr/>
    </dgm:pt>
    <dgm:pt modelId="{9A63A314-DC59-4B37-AFB4-A735AFCAEF8D}" type="pres">
      <dgm:prSet presAssocID="{F614C039-07B1-47A8-937D-4629F7BD3276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D179C0B2-497D-4A99-9C20-9DB025AC8218}" type="presOf" srcId="{8180DF45-C99A-49BB-B681-9E2C1E833E0A}" destId="{24DF332A-E6BC-4655-A72E-E6046F3CCA45}" srcOrd="0" destOrd="0" presId="urn:microsoft.com/office/officeart/2005/8/layout/process4"/>
    <dgm:cxn modelId="{A002A92E-2FF1-437F-8B84-068343020A91}" type="presOf" srcId="{B06DFDD8-CC13-48B3-95CB-132EE5316876}" destId="{AB9B60AA-6ED3-4A64-B1F8-261CD9090407}" srcOrd="0" destOrd="0" presId="urn:microsoft.com/office/officeart/2005/8/layout/process4"/>
    <dgm:cxn modelId="{47BF6DD8-A42E-4FD4-9E22-A7997EB40186}" srcId="{52043B04-6B00-4980-AE4B-B1E6BA20DCA8}" destId="{F614C039-07B1-47A8-937D-4629F7BD3276}" srcOrd="0" destOrd="0" parTransId="{391D22DE-9B34-4523-B491-C7E8DA935780}" sibTransId="{ECB5F6F9-6F55-4C57-89C3-FA506CCB9F40}"/>
    <dgm:cxn modelId="{EEF8FC4F-D86E-4D13-B929-24EFF7917964}" srcId="{52043B04-6B00-4980-AE4B-B1E6BA20DCA8}" destId="{B06DFDD8-CC13-48B3-95CB-132EE5316876}" srcOrd="1" destOrd="0" parTransId="{5E810366-C835-47F1-A4B2-90642948DDD3}" sibTransId="{3757138D-ED65-4E94-88EF-EF3FAD6503D6}"/>
    <dgm:cxn modelId="{9C0CAB6A-69E4-4B0B-B02C-11B95FC265C8}" type="presOf" srcId="{52043B04-6B00-4980-AE4B-B1E6BA20DCA8}" destId="{559BB8EA-52A0-41D8-9348-14EA1E4E7AA6}" srcOrd="0" destOrd="0" presId="urn:microsoft.com/office/officeart/2005/8/layout/process4"/>
    <dgm:cxn modelId="{B4F3D5DD-BBB7-4C07-9F6A-28BB3FE77E83}" type="presOf" srcId="{F614C039-07B1-47A8-937D-4629F7BD3276}" destId="{9A63A314-DC59-4B37-AFB4-A735AFCAEF8D}" srcOrd="0" destOrd="0" presId="urn:microsoft.com/office/officeart/2005/8/layout/process4"/>
    <dgm:cxn modelId="{6AD7B77D-EEE2-4341-80C1-0BC05CB6F46D}" srcId="{52043B04-6B00-4980-AE4B-B1E6BA20DCA8}" destId="{8180DF45-C99A-49BB-B681-9E2C1E833E0A}" srcOrd="2" destOrd="0" parTransId="{42781FC0-F7D1-42DD-9E0E-B9BEEF9147CE}" sibTransId="{974561ED-CF7E-4E32-86A7-3762A191194D}"/>
    <dgm:cxn modelId="{803CBA07-92AB-497F-8E47-3E71846BEF7D}" type="presParOf" srcId="{559BB8EA-52A0-41D8-9348-14EA1E4E7AA6}" destId="{A83166BF-5FE3-4B58-887D-8194083C2A50}" srcOrd="0" destOrd="0" presId="urn:microsoft.com/office/officeart/2005/8/layout/process4"/>
    <dgm:cxn modelId="{E85257C0-B3DB-425B-A763-BC57DA295818}" type="presParOf" srcId="{A83166BF-5FE3-4B58-887D-8194083C2A50}" destId="{24DF332A-E6BC-4655-A72E-E6046F3CCA45}" srcOrd="0" destOrd="0" presId="urn:microsoft.com/office/officeart/2005/8/layout/process4"/>
    <dgm:cxn modelId="{03C17BAA-4FE6-4DAA-888A-C004F2F4234F}" type="presParOf" srcId="{559BB8EA-52A0-41D8-9348-14EA1E4E7AA6}" destId="{1FC78C74-EC3F-4AD0-BE4F-0E8392407EF0}" srcOrd="1" destOrd="0" presId="urn:microsoft.com/office/officeart/2005/8/layout/process4"/>
    <dgm:cxn modelId="{D08E97FA-5142-4CA9-894A-B6C347922EB7}" type="presParOf" srcId="{559BB8EA-52A0-41D8-9348-14EA1E4E7AA6}" destId="{72776EEA-3F67-44B4-935C-428AE3C3A39F}" srcOrd="2" destOrd="0" presId="urn:microsoft.com/office/officeart/2005/8/layout/process4"/>
    <dgm:cxn modelId="{664E896D-6E60-453C-A675-3508C747160D}" type="presParOf" srcId="{72776EEA-3F67-44B4-935C-428AE3C3A39F}" destId="{AB9B60AA-6ED3-4A64-B1F8-261CD9090407}" srcOrd="0" destOrd="0" presId="urn:microsoft.com/office/officeart/2005/8/layout/process4"/>
    <dgm:cxn modelId="{BC702B99-71F6-4A0A-97DA-2BE9E67AB835}" type="presParOf" srcId="{559BB8EA-52A0-41D8-9348-14EA1E4E7AA6}" destId="{BE484F50-DA1E-410D-B418-9587170F350E}" srcOrd="3" destOrd="0" presId="urn:microsoft.com/office/officeart/2005/8/layout/process4"/>
    <dgm:cxn modelId="{A01C7C1F-433C-4EED-97C8-158788B0964D}" type="presParOf" srcId="{559BB8EA-52A0-41D8-9348-14EA1E4E7AA6}" destId="{CE484661-AA42-4E21-B6C6-3E2B5F47C294}" srcOrd="4" destOrd="0" presId="urn:microsoft.com/office/officeart/2005/8/layout/process4"/>
    <dgm:cxn modelId="{6DF18A12-B721-4B6F-81F5-5B96F2540692}" type="presParOf" srcId="{CE484661-AA42-4E21-B6C6-3E2B5F47C294}" destId="{9A63A314-DC59-4B37-AFB4-A735AFCAEF8D}" srcOrd="0" destOrd="0" presId="urn:microsoft.com/office/officeart/2005/8/layout/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043B04-6B00-4980-AE4B-B1E6BA20DCA8}" type="doc">
      <dgm:prSet loTypeId="urn:microsoft.com/office/officeart/2005/8/layout/hierarchy3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180DF45-C99A-49BB-B681-9E2C1E833E0A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ru-RU" sz="2600" dirty="0" smtClean="0"/>
            <a:t>Профсоюз работников здравоохранения РФ</a:t>
          </a:r>
        </a:p>
        <a:p>
          <a:r>
            <a:rPr lang="ru-RU" sz="2600" dirty="0" smtClean="0"/>
            <a:t> </a:t>
          </a:r>
          <a:r>
            <a:rPr lang="ru-RU" sz="1800" dirty="0" smtClean="0"/>
            <a:t>членская организация ФНПР</a:t>
          </a:r>
        </a:p>
        <a:p>
          <a:r>
            <a:rPr lang="ru-RU" sz="1800" dirty="0" smtClean="0"/>
            <a:t>объединяет более 2 млн. человек</a:t>
          </a:r>
        </a:p>
        <a:p>
          <a:r>
            <a:rPr lang="ru-RU" sz="1800" dirty="0" smtClean="0"/>
            <a:t>80 территориальных организаций</a:t>
          </a:r>
        </a:p>
        <a:p>
          <a:endParaRPr lang="ru-RU" sz="2600" dirty="0"/>
        </a:p>
      </dgm:t>
    </dgm:pt>
    <dgm:pt modelId="{42781FC0-F7D1-42DD-9E0E-B9BEEF9147CE}" type="parTrans" cxnId="{6AD7B77D-EEE2-4341-80C1-0BC05CB6F46D}">
      <dgm:prSet/>
      <dgm:spPr/>
      <dgm:t>
        <a:bodyPr/>
        <a:lstStyle/>
        <a:p>
          <a:endParaRPr lang="ru-RU"/>
        </a:p>
      </dgm:t>
    </dgm:pt>
    <dgm:pt modelId="{974561ED-CF7E-4E32-86A7-3762A191194D}" type="sibTrans" cxnId="{6AD7B77D-EEE2-4341-80C1-0BC05CB6F46D}">
      <dgm:prSet/>
      <dgm:spPr/>
      <dgm:t>
        <a:bodyPr/>
        <a:lstStyle/>
        <a:p>
          <a:endParaRPr lang="ru-RU"/>
        </a:p>
      </dgm:t>
    </dgm:pt>
    <dgm:pt modelId="{5980388E-EEE3-4F0A-B676-130A343146E2}">
      <dgm:prSet custT="1"/>
      <dgm:spPr>
        <a:ln>
          <a:solidFill>
            <a:srgbClr val="C00000"/>
          </a:solidFill>
        </a:ln>
      </dgm:spPr>
      <dgm:t>
        <a:bodyPr/>
        <a:lstStyle/>
        <a:p>
          <a:r>
            <a:rPr lang="ru-RU" sz="2400" dirty="0" smtClean="0"/>
            <a:t>Федерация независимых профсоюзов России</a:t>
          </a:r>
        </a:p>
        <a:p>
          <a:r>
            <a:rPr lang="ru-RU" sz="1800" dirty="0" smtClean="0"/>
            <a:t>объединяет более 20 млн. человек</a:t>
          </a:r>
        </a:p>
        <a:p>
          <a:r>
            <a:rPr lang="ru-RU" sz="1800" dirty="0" smtClean="0"/>
            <a:t>40 отраслевых профсоюзов</a:t>
          </a:r>
        </a:p>
        <a:p>
          <a:r>
            <a:rPr lang="ru-RU" sz="1800" dirty="0" smtClean="0"/>
            <a:t>80 территориальных организаций</a:t>
          </a:r>
          <a:endParaRPr lang="ru-RU" sz="1800" dirty="0"/>
        </a:p>
      </dgm:t>
    </dgm:pt>
    <dgm:pt modelId="{5CBF9707-869E-499F-8155-2FF19DA3CD6D}" type="parTrans" cxnId="{892EE3A5-B71A-4D35-A822-72FCD47FFAF0}">
      <dgm:prSet/>
      <dgm:spPr/>
      <dgm:t>
        <a:bodyPr/>
        <a:lstStyle/>
        <a:p>
          <a:endParaRPr lang="ru-RU"/>
        </a:p>
      </dgm:t>
    </dgm:pt>
    <dgm:pt modelId="{195D679F-98C3-4B7E-9B22-766E05B8BE94}" type="sibTrans" cxnId="{892EE3A5-B71A-4D35-A822-72FCD47FFAF0}">
      <dgm:prSet/>
      <dgm:spPr/>
      <dgm:t>
        <a:bodyPr/>
        <a:lstStyle/>
        <a:p>
          <a:endParaRPr lang="ru-RU"/>
        </a:p>
      </dgm:t>
    </dgm:pt>
    <dgm:pt modelId="{CE87E03D-938D-4F3A-9EDE-B61F62255EE8}">
      <dgm:prSet/>
      <dgm:spPr>
        <a:solidFill>
          <a:schemeClr val="bg1">
            <a:lumMod val="95000"/>
            <a:alpha val="9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Федерация профсоюзных организаций Саратовской области</a:t>
          </a:r>
          <a:endParaRPr lang="ru-RU" dirty="0"/>
        </a:p>
      </dgm:t>
    </dgm:pt>
    <dgm:pt modelId="{F685EB97-54A8-4DE2-A63A-8F66FF6DFBB1}" type="parTrans" cxnId="{9D715384-AD24-460E-8DE5-A5ECA6718245}">
      <dgm:prSet/>
      <dgm:spPr/>
      <dgm:t>
        <a:bodyPr/>
        <a:lstStyle/>
        <a:p>
          <a:endParaRPr lang="ru-RU"/>
        </a:p>
      </dgm:t>
    </dgm:pt>
    <dgm:pt modelId="{482D88F8-9F57-4E3E-BA0C-DAB72DFDBE4B}" type="sibTrans" cxnId="{9D715384-AD24-460E-8DE5-A5ECA6718245}">
      <dgm:prSet/>
      <dgm:spPr/>
      <dgm:t>
        <a:bodyPr/>
        <a:lstStyle/>
        <a:p>
          <a:endParaRPr lang="ru-RU"/>
        </a:p>
      </dgm:t>
    </dgm:pt>
    <dgm:pt modelId="{E9F4CDE3-DB65-4D02-8C4E-D0C8B6DFA183}">
      <dgm:prSet/>
      <dgm:spPr>
        <a:solidFill>
          <a:schemeClr val="bg1">
            <a:lumMod val="95000"/>
            <a:alpha val="9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Саратовская областная организация Профсоюза работников здравоохранения</a:t>
          </a:r>
          <a:endParaRPr lang="ru-RU" dirty="0"/>
        </a:p>
      </dgm:t>
    </dgm:pt>
    <dgm:pt modelId="{2A5E61CD-105E-4BED-8FF8-3517627E8696}" type="parTrans" cxnId="{1EA7F138-2991-484C-B5E2-DCFE782A23F0}">
      <dgm:prSet/>
      <dgm:spPr/>
      <dgm:t>
        <a:bodyPr/>
        <a:lstStyle/>
        <a:p>
          <a:endParaRPr lang="ru-RU"/>
        </a:p>
      </dgm:t>
    </dgm:pt>
    <dgm:pt modelId="{541F47B1-9588-4508-8DE9-69DD392544CC}" type="sibTrans" cxnId="{1EA7F138-2991-484C-B5E2-DCFE782A23F0}">
      <dgm:prSet/>
      <dgm:spPr/>
      <dgm:t>
        <a:bodyPr/>
        <a:lstStyle/>
        <a:p>
          <a:endParaRPr lang="ru-RU"/>
        </a:p>
      </dgm:t>
    </dgm:pt>
    <dgm:pt modelId="{7413DBA2-FF0C-40F7-BC27-39889B80A399}">
      <dgm:prSet/>
      <dgm:spPr>
        <a:solidFill>
          <a:schemeClr val="bg1">
            <a:lumMod val="95000"/>
            <a:alpha val="9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Районные, первичные организации Профсоюза</a:t>
          </a:r>
          <a:endParaRPr lang="ru-RU" dirty="0"/>
        </a:p>
      </dgm:t>
    </dgm:pt>
    <dgm:pt modelId="{D1293AAF-29F8-44AE-B50F-393038A18789}" type="parTrans" cxnId="{E566094D-47E4-4FEC-964C-CB2A20CD3D3D}">
      <dgm:prSet/>
      <dgm:spPr/>
      <dgm:t>
        <a:bodyPr/>
        <a:lstStyle/>
        <a:p>
          <a:endParaRPr lang="ru-RU"/>
        </a:p>
      </dgm:t>
    </dgm:pt>
    <dgm:pt modelId="{8BBE3840-F64B-4082-A5A6-1D28859BDD03}" type="sibTrans" cxnId="{E566094D-47E4-4FEC-964C-CB2A20CD3D3D}">
      <dgm:prSet/>
      <dgm:spPr/>
      <dgm:t>
        <a:bodyPr/>
        <a:lstStyle/>
        <a:p>
          <a:endParaRPr lang="ru-RU"/>
        </a:p>
      </dgm:t>
    </dgm:pt>
    <dgm:pt modelId="{5D8FA2D7-3277-4CFD-871B-D5FC787DC306}" type="pres">
      <dgm:prSet presAssocID="{52043B04-6B00-4980-AE4B-B1E6BA20DC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2ADB36-D593-4386-87D4-B894B88BE8F2}" type="pres">
      <dgm:prSet presAssocID="{5980388E-EEE3-4F0A-B676-130A343146E2}" presName="root" presStyleCnt="0"/>
      <dgm:spPr/>
    </dgm:pt>
    <dgm:pt modelId="{F1626DC5-0F99-4276-8033-F2E9A353D180}" type="pres">
      <dgm:prSet presAssocID="{5980388E-EEE3-4F0A-B676-130A343146E2}" presName="rootComposite" presStyleCnt="0"/>
      <dgm:spPr/>
    </dgm:pt>
    <dgm:pt modelId="{D10A73E8-48C0-4FC7-ACEB-F9A47C614CA5}" type="pres">
      <dgm:prSet presAssocID="{5980388E-EEE3-4F0A-B676-130A343146E2}" presName="rootText" presStyleLbl="node1" presStyleIdx="0" presStyleCnt="2" custScaleX="137734" custScaleY="200883" custLinFactNeighborX="-27" custLinFactNeighborY="-3492"/>
      <dgm:spPr/>
      <dgm:t>
        <a:bodyPr/>
        <a:lstStyle/>
        <a:p>
          <a:endParaRPr lang="ru-RU"/>
        </a:p>
      </dgm:t>
    </dgm:pt>
    <dgm:pt modelId="{85AC662B-2D58-4EEA-B263-F1C7F0DE15E3}" type="pres">
      <dgm:prSet presAssocID="{5980388E-EEE3-4F0A-B676-130A343146E2}" presName="rootConnector" presStyleLbl="node1" presStyleIdx="0" presStyleCnt="2"/>
      <dgm:spPr/>
      <dgm:t>
        <a:bodyPr/>
        <a:lstStyle/>
        <a:p>
          <a:endParaRPr lang="ru-RU"/>
        </a:p>
      </dgm:t>
    </dgm:pt>
    <dgm:pt modelId="{93B1998A-4148-4E30-BB9E-A5BC8DCA69B4}" type="pres">
      <dgm:prSet presAssocID="{5980388E-EEE3-4F0A-B676-130A343146E2}" presName="childShape" presStyleCnt="0"/>
      <dgm:spPr/>
    </dgm:pt>
    <dgm:pt modelId="{74847313-421A-4DE8-98D2-2EC4E5AD571D}" type="pres">
      <dgm:prSet presAssocID="{F685EB97-54A8-4DE2-A63A-8F66FF6DFBB1}" presName="Name13" presStyleLbl="parChTrans1D2" presStyleIdx="0" presStyleCnt="3"/>
      <dgm:spPr/>
      <dgm:t>
        <a:bodyPr/>
        <a:lstStyle/>
        <a:p>
          <a:endParaRPr lang="ru-RU"/>
        </a:p>
      </dgm:t>
    </dgm:pt>
    <dgm:pt modelId="{1CD6256B-4C15-4866-9178-69BF7033B2E6}" type="pres">
      <dgm:prSet presAssocID="{CE87E03D-938D-4F3A-9EDE-B61F62255EE8}" presName="childText" presStyleLbl="bgAcc1" presStyleIdx="0" presStyleCnt="3" custScaleX="107480" custScaleY="116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342D5-3EF1-4E56-99CF-58C744473E71}" type="pres">
      <dgm:prSet presAssocID="{8180DF45-C99A-49BB-B681-9E2C1E833E0A}" presName="root" presStyleCnt="0"/>
      <dgm:spPr/>
    </dgm:pt>
    <dgm:pt modelId="{59444D70-0A03-4CCF-9DCB-13A73355136C}" type="pres">
      <dgm:prSet presAssocID="{8180DF45-C99A-49BB-B681-9E2C1E833E0A}" presName="rootComposite" presStyleCnt="0"/>
      <dgm:spPr/>
    </dgm:pt>
    <dgm:pt modelId="{4769C769-8988-4A48-8D0E-9EC124FB99F0}" type="pres">
      <dgm:prSet presAssocID="{8180DF45-C99A-49BB-B681-9E2C1E833E0A}" presName="rootText" presStyleLbl="node1" presStyleIdx="1" presStyleCnt="2" custScaleX="137139" custScaleY="198531"/>
      <dgm:spPr/>
      <dgm:t>
        <a:bodyPr/>
        <a:lstStyle/>
        <a:p>
          <a:endParaRPr lang="ru-RU"/>
        </a:p>
      </dgm:t>
    </dgm:pt>
    <dgm:pt modelId="{0549A975-7172-4A27-B6D6-3E5A69243E39}" type="pres">
      <dgm:prSet presAssocID="{8180DF45-C99A-49BB-B681-9E2C1E833E0A}" presName="rootConnector" presStyleLbl="node1" presStyleIdx="1" presStyleCnt="2"/>
      <dgm:spPr/>
      <dgm:t>
        <a:bodyPr/>
        <a:lstStyle/>
        <a:p>
          <a:endParaRPr lang="ru-RU"/>
        </a:p>
      </dgm:t>
    </dgm:pt>
    <dgm:pt modelId="{60DFD36A-6134-489B-A5A1-88A77DE86B26}" type="pres">
      <dgm:prSet presAssocID="{8180DF45-C99A-49BB-B681-9E2C1E833E0A}" presName="childShape" presStyleCnt="0"/>
      <dgm:spPr/>
    </dgm:pt>
    <dgm:pt modelId="{ABAAC8A1-497D-4131-AE21-6DF7849C35D2}" type="pres">
      <dgm:prSet presAssocID="{2A5E61CD-105E-4BED-8FF8-3517627E8696}" presName="Name13" presStyleLbl="parChTrans1D2" presStyleIdx="1" presStyleCnt="3"/>
      <dgm:spPr/>
      <dgm:t>
        <a:bodyPr/>
        <a:lstStyle/>
        <a:p>
          <a:endParaRPr lang="ru-RU"/>
        </a:p>
      </dgm:t>
    </dgm:pt>
    <dgm:pt modelId="{E4BC8052-D2E3-4DF5-A953-3D126F73EBB4}" type="pres">
      <dgm:prSet presAssocID="{E9F4CDE3-DB65-4D02-8C4E-D0C8B6DFA183}" presName="childText" presStyleLbl="bgAcc1" presStyleIdx="1" presStyleCnt="3" custScaleX="117728" custScaleY="128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EC609-241C-4946-8F1F-DD0CF34DE87F}" type="pres">
      <dgm:prSet presAssocID="{D1293AAF-29F8-44AE-B50F-393038A18789}" presName="Name13" presStyleLbl="parChTrans1D2" presStyleIdx="2" presStyleCnt="3"/>
      <dgm:spPr/>
      <dgm:t>
        <a:bodyPr/>
        <a:lstStyle/>
        <a:p>
          <a:endParaRPr lang="ru-RU"/>
        </a:p>
      </dgm:t>
    </dgm:pt>
    <dgm:pt modelId="{51CE743E-07C6-410B-A310-1AE20553878A}" type="pres">
      <dgm:prSet presAssocID="{7413DBA2-FF0C-40F7-BC27-39889B80A399}" presName="childText" presStyleLbl="bgAcc1" presStyleIdx="2" presStyleCnt="3" custScaleX="94263" custScaleY="51468" custLinFactNeighborX="1031" custLinFactNeighborY="6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2EE3A5-B71A-4D35-A822-72FCD47FFAF0}" srcId="{52043B04-6B00-4980-AE4B-B1E6BA20DCA8}" destId="{5980388E-EEE3-4F0A-B676-130A343146E2}" srcOrd="0" destOrd="0" parTransId="{5CBF9707-869E-499F-8155-2FF19DA3CD6D}" sibTransId="{195D679F-98C3-4B7E-9B22-766E05B8BE94}"/>
    <dgm:cxn modelId="{C9DD6B3E-D9B1-4074-98A8-3FC58B10F872}" type="presOf" srcId="{CE87E03D-938D-4F3A-9EDE-B61F62255EE8}" destId="{1CD6256B-4C15-4866-9178-69BF7033B2E6}" srcOrd="0" destOrd="0" presId="urn:microsoft.com/office/officeart/2005/8/layout/hierarchy3"/>
    <dgm:cxn modelId="{307F442C-8794-45A0-8F21-FDD8033299EC}" type="presOf" srcId="{5980388E-EEE3-4F0A-B676-130A343146E2}" destId="{85AC662B-2D58-4EEA-B263-F1C7F0DE15E3}" srcOrd="1" destOrd="0" presId="urn:microsoft.com/office/officeart/2005/8/layout/hierarchy3"/>
    <dgm:cxn modelId="{1EA7F138-2991-484C-B5E2-DCFE782A23F0}" srcId="{8180DF45-C99A-49BB-B681-9E2C1E833E0A}" destId="{E9F4CDE3-DB65-4D02-8C4E-D0C8B6DFA183}" srcOrd="0" destOrd="0" parTransId="{2A5E61CD-105E-4BED-8FF8-3517627E8696}" sibTransId="{541F47B1-9588-4508-8DE9-69DD392544CC}"/>
    <dgm:cxn modelId="{E566094D-47E4-4FEC-964C-CB2A20CD3D3D}" srcId="{8180DF45-C99A-49BB-B681-9E2C1E833E0A}" destId="{7413DBA2-FF0C-40F7-BC27-39889B80A399}" srcOrd="1" destOrd="0" parTransId="{D1293AAF-29F8-44AE-B50F-393038A18789}" sibTransId="{8BBE3840-F64B-4082-A5A6-1D28859BDD03}"/>
    <dgm:cxn modelId="{9D715384-AD24-460E-8DE5-A5ECA6718245}" srcId="{5980388E-EEE3-4F0A-B676-130A343146E2}" destId="{CE87E03D-938D-4F3A-9EDE-B61F62255EE8}" srcOrd="0" destOrd="0" parTransId="{F685EB97-54A8-4DE2-A63A-8F66FF6DFBB1}" sibTransId="{482D88F8-9F57-4E3E-BA0C-DAB72DFDBE4B}"/>
    <dgm:cxn modelId="{AD850799-6B15-48B2-BB1A-7C65855E336C}" type="presOf" srcId="{52043B04-6B00-4980-AE4B-B1E6BA20DCA8}" destId="{5D8FA2D7-3277-4CFD-871B-D5FC787DC306}" srcOrd="0" destOrd="0" presId="urn:microsoft.com/office/officeart/2005/8/layout/hierarchy3"/>
    <dgm:cxn modelId="{E6F495FF-B7E2-48ED-AD37-4FD2D5B3C322}" type="presOf" srcId="{E9F4CDE3-DB65-4D02-8C4E-D0C8B6DFA183}" destId="{E4BC8052-D2E3-4DF5-A953-3D126F73EBB4}" srcOrd="0" destOrd="0" presId="urn:microsoft.com/office/officeart/2005/8/layout/hierarchy3"/>
    <dgm:cxn modelId="{6AD7B77D-EEE2-4341-80C1-0BC05CB6F46D}" srcId="{52043B04-6B00-4980-AE4B-B1E6BA20DCA8}" destId="{8180DF45-C99A-49BB-B681-9E2C1E833E0A}" srcOrd="1" destOrd="0" parTransId="{42781FC0-F7D1-42DD-9E0E-B9BEEF9147CE}" sibTransId="{974561ED-CF7E-4E32-86A7-3762A191194D}"/>
    <dgm:cxn modelId="{7C4010AB-7470-4F78-8593-D413F13A6DBF}" type="presOf" srcId="{5980388E-EEE3-4F0A-B676-130A343146E2}" destId="{D10A73E8-48C0-4FC7-ACEB-F9A47C614CA5}" srcOrd="0" destOrd="0" presId="urn:microsoft.com/office/officeart/2005/8/layout/hierarchy3"/>
    <dgm:cxn modelId="{7C4F3941-FC06-4376-9581-0547AEEA3EEA}" type="presOf" srcId="{F685EB97-54A8-4DE2-A63A-8F66FF6DFBB1}" destId="{74847313-421A-4DE8-98D2-2EC4E5AD571D}" srcOrd="0" destOrd="0" presId="urn:microsoft.com/office/officeart/2005/8/layout/hierarchy3"/>
    <dgm:cxn modelId="{D0FD5238-BA46-44C8-A9E1-D9217460B521}" type="presOf" srcId="{D1293AAF-29F8-44AE-B50F-393038A18789}" destId="{51DEC609-241C-4946-8F1F-DD0CF34DE87F}" srcOrd="0" destOrd="0" presId="urn:microsoft.com/office/officeart/2005/8/layout/hierarchy3"/>
    <dgm:cxn modelId="{160DE287-E041-4D87-8103-7096192F7152}" type="presOf" srcId="{2A5E61CD-105E-4BED-8FF8-3517627E8696}" destId="{ABAAC8A1-497D-4131-AE21-6DF7849C35D2}" srcOrd="0" destOrd="0" presId="urn:microsoft.com/office/officeart/2005/8/layout/hierarchy3"/>
    <dgm:cxn modelId="{6407D5EF-A0C3-4426-A581-69C698D6E378}" type="presOf" srcId="{8180DF45-C99A-49BB-B681-9E2C1E833E0A}" destId="{0549A975-7172-4A27-B6D6-3E5A69243E39}" srcOrd="1" destOrd="0" presId="urn:microsoft.com/office/officeart/2005/8/layout/hierarchy3"/>
    <dgm:cxn modelId="{C8504058-347A-44CA-976B-C87CE0F6EA95}" type="presOf" srcId="{8180DF45-C99A-49BB-B681-9E2C1E833E0A}" destId="{4769C769-8988-4A48-8D0E-9EC124FB99F0}" srcOrd="0" destOrd="0" presId="urn:microsoft.com/office/officeart/2005/8/layout/hierarchy3"/>
    <dgm:cxn modelId="{638B854D-6E32-4C50-87DB-70ABE941F0AA}" type="presOf" srcId="{7413DBA2-FF0C-40F7-BC27-39889B80A399}" destId="{51CE743E-07C6-410B-A310-1AE20553878A}" srcOrd="0" destOrd="0" presId="urn:microsoft.com/office/officeart/2005/8/layout/hierarchy3"/>
    <dgm:cxn modelId="{96804700-89E6-40AA-9B78-4EFD7A6343E7}" type="presParOf" srcId="{5D8FA2D7-3277-4CFD-871B-D5FC787DC306}" destId="{E62ADB36-D593-4386-87D4-B894B88BE8F2}" srcOrd="0" destOrd="0" presId="urn:microsoft.com/office/officeart/2005/8/layout/hierarchy3"/>
    <dgm:cxn modelId="{80FF0E8B-C6FA-495F-962D-EEB4C3617A86}" type="presParOf" srcId="{E62ADB36-D593-4386-87D4-B894B88BE8F2}" destId="{F1626DC5-0F99-4276-8033-F2E9A353D180}" srcOrd="0" destOrd="0" presId="urn:microsoft.com/office/officeart/2005/8/layout/hierarchy3"/>
    <dgm:cxn modelId="{AC6A21A1-0045-4832-B4E0-FEADA702837B}" type="presParOf" srcId="{F1626DC5-0F99-4276-8033-F2E9A353D180}" destId="{D10A73E8-48C0-4FC7-ACEB-F9A47C614CA5}" srcOrd="0" destOrd="0" presId="urn:microsoft.com/office/officeart/2005/8/layout/hierarchy3"/>
    <dgm:cxn modelId="{BBDA28A8-A753-460B-AB3F-CE492BDDBDA6}" type="presParOf" srcId="{F1626DC5-0F99-4276-8033-F2E9A353D180}" destId="{85AC662B-2D58-4EEA-B263-F1C7F0DE15E3}" srcOrd="1" destOrd="0" presId="urn:microsoft.com/office/officeart/2005/8/layout/hierarchy3"/>
    <dgm:cxn modelId="{2198FE51-8DF4-417B-B785-386A4FBC7097}" type="presParOf" srcId="{E62ADB36-D593-4386-87D4-B894B88BE8F2}" destId="{93B1998A-4148-4E30-BB9E-A5BC8DCA69B4}" srcOrd="1" destOrd="0" presId="urn:microsoft.com/office/officeart/2005/8/layout/hierarchy3"/>
    <dgm:cxn modelId="{06AE60A3-B439-4AED-A4CD-3C0C21AD44E8}" type="presParOf" srcId="{93B1998A-4148-4E30-BB9E-A5BC8DCA69B4}" destId="{74847313-421A-4DE8-98D2-2EC4E5AD571D}" srcOrd="0" destOrd="0" presId="urn:microsoft.com/office/officeart/2005/8/layout/hierarchy3"/>
    <dgm:cxn modelId="{63299087-0EF8-413D-BCA9-8D14691893B3}" type="presParOf" srcId="{93B1998A-4148-4E30-BB9E-A5BC8DCA69B4}" destId="{1CD6256B-4C15-4866-9178-69BF7033B2E6}" srcOrd="1" destOrd="0" presId="urn:microsoft.com/office/officeart/2005/8/layout/hierarchy3"/>
    <dgm:cxn modelId="{B07D3682-5BCD-4D2E-B8C2-4583D4D14935}" type="presParOf" srcId="{5D8FA2D7-3277-4CFD-871B-D5FC787DC306}" destId="{8C8342D5-3EF1-4E56-99CF-58C744473E71}" srcOrd="1" destOrd="0" presId="urn:microsoft.com/office/officeart/2005/8/layout/hierarchy3"/>
    <dgm:cxn modelId="{77E644CD-DA19-4B73-B335-57101A59DB1B}" type="presParOf" srcId="{8C8342D5-3EF1-4E56-99CF-58C744473E71}" destId="{59444D70-0A03-4CCF-9DCB-13A73355136C}" srcOrd="0" destOrd="0" presId="urn:microsoft.com/office/officeart/2005/8/layout/hierarchy3"/>
    <dgm:cxn modelId="{9CE409BE-EC52-457B-85A0-6BF2D5E461E6}" type="presParOf" srcId="{59444D70-0A03-4CCF-9DCB-13A73355136C}" destId="{4769C769-8988-4A48-8D0E-9EC124FB99F0}" srcOrd="0" destOrd="0" presId="urn:microsoft.com/office/officeart/2005/8/layout/hierarchy3"/>
    <dgm:cxn modelId="{D6A048CE-FDA3-4F78-BDC1-CE347A2B7DFB}" type="presParOf" srcId="{59444D70-0A03-4CCF-9DCB-13A73355136C}" destId="{0549A975-7172-4A27-B6D6-3E5A69243E39}" srcOrd="1" destOrd="0" presId="urn:microsoft.com/office/officeart/2005/8/layout/hierarchy3"/>
    <dgm:cxn modelId="{8181B7FC-8CFD-4C51-845E-114443FB5610}" type="presParOf" srcId="{8C8342D5-3EF1-4E56-99CF-58C744473E71}" destId="{60DFD36A-6134-489B-A5A1-88A77DE86B26}" srcOrd="1" destOrd="0" presId="urn:microsoft.com/office/officeart/2005/8/layout/hierarchy3"/>
    <dgm:cxn modelId="{6DA210EB-0F4C-46B6-BBF9-2385DAFBE5D9}" type="presParOf" srcId="{60DFD36A-6134-489B-A5A1-88A77DE86B26}" destId="{ABAAC8A1-497D-4131-AE21-6DF7849C35D2}" srcOrd="0" destOrd="0" presId="urn:microsoft.com/office/officeart/2005/8/layout/hierarchy3"/>
    <dgm:cxn modelId="{211606F0-60C8-437C-9A3A-213844250A69}" type="presParOf" srcId="{60DFD36A-6134-489B-A5A1-88A77DE86B26}" destId="{E4BC8052-D2E3-4DF5-A953-3D126F73EBB4}" srcOrd="1" destOrd="0" presId="urn:microsoft.com/office/officeart/2005/8/layout/hierarchy3"/>
    <dgm:cxn modelId="{295DDDEC-4C14-46FF-9441-AE49F6029E3C}" type="presParOf" srcId="{60DFD36A-6134-489B-A5A1-88A77DE86B26}" destId="{51DEC609-241C-4946-8F1F-DD0CF34DE87F}" srcOrd="2" destOrd="0" presId="urn:microsoft.com/office/officeart/2005/8/layout/hierarchy3"/>
    <dgm:cxn modelId="{4D4130E6-7BDA-427B-A1DC-3BF7DA6221E5}" type="presParOf" srcId="{60DFD36A-6134-489B-A5A1-88A77DE86B26}" destId="{51CE743E-07C6-410B-A310-1AE20553878A}" srcOrd="3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043B04-6B00-4980-AE4B-B1E6BA20DCA8}" type="doc">
      <dgm:prSet loTypeId="urn:microsoft.com/office/officeart/2005/8/layout/process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F614C039-07B1-47A8-937D-4629F7BD3276}">
      <dgm:prSet/>
      <dgm:spPr>
        <a:ln>
          <a:solidFill>
            <a:srgbClr val="C00000"/>
          </a:solidFill>
        </a:ln>
      </dgm:spPr>
      <dgm:t>
        <a:bodyPr/>
        <a:lstStyle/>
        <a:p>
          <a:pPr algn="ctr" rtl="0"/>
          <a:r>
            <a:rPr lang="ru-RU" b="1" u="sng" dirty="0" smtClean="0">
              <a:solidFill>
                <a:srgbClr val="C00000"/>
              </a:solidFill>
            </a:rPr>
            <a:t>Профсоюз работников здравоохранения</a:t>
          </a:r>
        </a:p>
        <a:p>
          <a:pPr algn="l" rtl="0"/>
          <a:r>
            <a:rPr lang="ru-RU" b="1" dirty="0" smtClean="0"/>
            <a:t>Выборный орган – Центральный комитет</a:t>
          </a:r>
        </a:p>
        <a:p>
          <a:pPr algn="l" rtl="0"/>
          <a:r>
            <a:rPr lang="ru-RU" b="1" dirty="0" smtClean="0"/>
            <a:t>	                      Президиум комитета</a:t>
          </a:r>
        </a:p>
        <a:p>
          <a:pPr algn="l" rtl="0"/>
          <a:r>
            <a:rPr lang="ru-RU" b="1" dirty="0" smtClean="0"/>
            <a:t>Единоличный орган – Председатель Профсоюза</a:t>
          </a:r>
        </a:p>
      </dgm:t>
    </dgm:pt>
    <dgm:pt modelId="{391D22DE-9B34-4523-B491-C7E8DA935780}" type="parTrans" cxnId="{47BF6DD8-A42E-4FD4-9E22-A7997EB40186}">
      <dgm:prSet/>
      <dgm:spPr/>
      <dgm:t>
        <a:bodyPr/>
        <a:lstStyle/>
        <a:p>
          <a:endParaRPr lang="ru-RU"/>
        </a:p>
      </dgm:t>
    </dgm:pt>
    <dgm:pt modelId="{ECB5F6F9-6F55-4C57-89C3-FA506CCB9F40}" type="sibTrans" cxnId="{47BF6DD8-A42E-4FD4-9E22-A7997EB40186}">
      <dgm:prSet/>
      <dgm:spPr/>
      <dgm:t>
        <a:bodyPr/>
        <a:lstStyle/>
        <a:p>
          <a:endParaRPr lang="ru-RU"/>
        </a:p>
      </dgm:t>
    </dgm:pt>
    <dgm:pt modelId="{B06DFDD8-CC13-48B3-95CB-132EE5316876}">
      <dgm:prSet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ru-RU" b="1" u="sng" dirty="0" smtClean="0">
              <a:solidFill>
                <a:srgbClr val="C00000"/>
              </a:solidFill>
            </a:rPr>
            <a:t>Саратовская областная организация Профсоюза</a:t>
          </a:r>
        </a:p>
        <a:p>
          <a:pPr algn="l"/>
          <a:r>
            <a:rPr lang="ru-RU" b="1" dirty="0" smtClean="0"/>
            <a:t>Выборный орган – комитет областной организации</a:t>
          </a:r>
        </a:p>
        <a:p>
          <a:pPr algn="l" rtl="0"/>
          <a:r>
            <a:rPr lang="ru-RU" b="1" dirty="0" smtClean="0"/>
            <a:t>                                     Президиум комитета</a:t>
          </a:r>
        </a:p>
        <a:p>
          <a:pPr algn="l" rtl="0"/>
          <a:r>
            <a:rPr lang="ru-RU" b="1" dirty="0" smtClean="0"/>
            <a:t>Единоличный орган – Председатель областной орг.</a:t>
          </a:r>
          <a:endParaRPr lang="ru-RU" dirty="0"/>
        </a:p>
      </dgm:t>
    </dgm:pt>
    <dgm:pt modelId="{5E810366-C835-47F1-A4B2-90642948DDD3}" type="parTrans" cxnId="{EEF8FC4F-D86E-4D13-B929-24EFF7917964}">
      <dgm:prSet/>
      <dgm:spPr/>
      <dgm:t>
        <a:bodyPr/>
        <a:lstStyle/>
        <a:p>
          <a:endParaRPr lang="ru-RU"/>
        </a:p>
      </dgm:t>
    </dgm:pt>
    <dgm:pt modelId="{3757138D-ED65-4E94-88EF-EF3FAD6503D6}" type="sibTrans" cxnId="{EEF8FC4F-D86E-4D13-B929-24EFF7917964}">
      <dgm:prSet/>
      <dgm:spPr/>
      <dgm:t>
        <a:bodyPr/>
        <a:lstStyle/>
        <a:p>
          <a:endParaRPr lang="ru-RU"/>
        </a:p>
      </dgm:t>
    </dgm:pt>
    <dgm:pt modelId="{8180DF45-C99A-49BB-B681-9E2C1E833E0A}">
      <dgm:prSet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ru-RU" b="1" u="sng" dirty="0" smtClean="0">
              <a:solidFill>
                <a:srgbClr val="C00000"/>
              </a:solidFill>
            </a:rPr>
            <a:t>Первичная организация Профсоюза</a:t>
          </a:r>
        </a:p>
        <a:p>
          <a:pPr algn="l"/>
          <a:r>
            <a:rPr lang="ru-RU" b="1" dirty="0" smtClean="0"/>
            <a:t>Выборный орган – профком </a:t>
          </a:r>
        </a:p>
        <a:p>
          <a:pPr algn="l"/>
          <a:r>
            <a:rPr lang="ru-RU" b="1" dirty="0" smtClean="0"/>
            <a:t>Единоличный орган – Председатель областной орг.</a:t>
          </a:r>
          <a:endParaRPr lang="ru-RU" b="1" dirty="0"/>
        </a:p>
      </dgm:t>
    </dgm:pt>
    <dgm:pt modelId="{42781FC0-F7D1-42DD-9E0E-B9BEEF9147CE}" type="parTrans" cxnId="{6AD7B77D-EEE2-4341-80C1-0BC05CB6F46D}">
      <dgm:prSet/>
      <dgm:spPr/>
      <dgm:t>
        <a:bodyPr/>
        <a:lstStyle/>
        <a:p>
          <a:endParaRPr lang="ru-RU"/>
        </a:p>
      </dgm:t>
    </dgm:pt>
    <dgm:pt modelId="{974561ED-CF7E-4E32-86A7-3762A191194D}" type="sibTrans" cxnId="{6AD7B77D-EEE2-4341-80C1-0BC05CB6F46D}">
      <dgm:prSet/>
      <dgm:spPr/>
      <dgm:t>
        <a:bodyPr/>
        <a:lstStyle/>
        <a:p>
          <a:endParaRPr lang="ru-RU"/>
        </a:p>
      </dgm:t>
    </dgm:pt>
    <dgm:pt modelId="{559BB8EA-52A0-41D8-9348-14EA1E4E7AA6}" type="pres">
      <dgm:prSet presAssocID="{52043B04-6B00-4980-AE4B-B1E6BA20DC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3166BF-5FE3-4B58-887D-8194083C2A50}" type="pres">
      <dgm:prSet presAssocID="{8180DF45-C99A-49BB-B681-9E2C1E833E0A}" presName="boxAndChildren" presStyleCnt="0"/>
      <dgm:spPr/>
    </dgm:pt>
    <dgm:pt modelId="{24DF332A-E6BC-4655-A72E-E6046F3CCA45}" type="pres">
      <dgm:prSet presAssocID="{8180DF45-C99A-49BB-B681-9E2C1E833E0A}" presName="parentTextBox" presStyleLbl="node1" presStyleIdx="0" presStyleCnt="3"/>
      <dgm:spPr/>
      <dgm:t>
        <a:bodyPr/>
        <a:lstStyle/>
        <a:p>
          <a:endParaRPr lang="ru-RU"/>
        </a:p>
      </dgm:t>
    </dgm:pt>
    <dgm:pt modelId="{1FC78C74-EC3F-4AD0-BE4F-0E8392407EF0}" type="pres">
      <dgm:prSet presAssocID="{3757138D-ED65-4E94-88EF-EF3FAD6503D6}" presName="sp" presStyleCnt="0"/>
      <dgm:spPr/>
    </dgm:pt>
    <dgm:pt modelId="{72776EEA-3F67-44B4-935C-428AE3C3A39F}" type="pres">
      <dgm:prSet presAssocID="{B06DFDD8-CC13-48B3-95CB-132EE5316876}" presName="arrowAndChildren" presStyleCnt="0"/>
      <dgm:spPr/>
    </dgm:pt>
    <dgm:pt modelId="{AB9B60AA-6ED3-4A64-B1F8-261CD9090407}" type="pres">
      <dgm:prSet presAssocID="{B06DFDD8-CC13-48B3-95CB-132EE531687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BE484F50-DA1E-410D-B418-9587170F350E}" type="pres">
      <dgm:prSet presAssocID="{ECB5F6F9-6F55-4C57-89C3-FA506CCB9F40}" presName="sp" presStyleCnt="0"/>
      <dgm:spPr/>
    </dgm:pt>
    <dgm:pt modelId="{CE484661-AA42-4E21-B6C6-3E2B5F47C294}" type="pres">
      <dgm:prSet presAssocID="{F614C039-07B1-47A8-937D-4629F7BD3276}" presName="arrowAndChildren" presStyleCnt="0"/>
      <dgm:spPr/>
    </dgm:pt>
    <dgm:pt modelId="{9A63A314-DC59-4B37-AFB4-A735AFCAEF8D}" type="pres">
      <dgm:prSet presAssocID="{F614C039-07B1-47A8-937D-4629F7BD3276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4F58E3DA-8C49-42C2-ADC5-32E659F30353}" type="presOf" srcId="{F614C039-07B1-47A8-937D-4629F7BD3276}" destId="{9A63A314-DC59-4B37-AFB4-A735AFCAEF8D}" srcOrd="0" destOrd="0" presId="urn:microsoft.com/office/officeart/2005/8/layout/process4"/>
    <dgm:cxn modelId="{A32D6A52-45D4-4BF7-A638-62EEB4AF4DE3}" type="presOf" srcId="{B06DFDD8-CC13-48B3-95CB-132EE5316876}" destId="{AB9B60AA-6ED3-4A64-B1F8-261CD9090407}" srcOrd="0" destOrd="0" presId="urn:microsoft.com/office/officeart/2005/8/layout/process4"/>
    <dgm:cxn modelId="{CB1DB8D0-550D-40EA-88BD-114EC6BAF6B3}" type="presOf" srcId="{52043B04-6B00-4980-AE4B-B1E6BA20DCA8}" destId="{559BB8EA-52A0-41D8-9348-14EA1E4E7AA6}" srcOrd="0" destOrd="0" presId="urn:microsoft.com/office/officeart/2005/8/layout/process4"/>
    <dgm:cxn modelId="{47BF6DD8-A42E-4FD4-9E22-A7997EB40186}" srcId="{52043B04-6B00-4980-AE4B-B1E6BA20DCA8}" destId="{F614C039-07B1-47A8-937D-4629F7BD3276}" srcOrd="0" destOrd="0" parTransId="{391D22DE-9B34-4523-B491-C7E8DA935780}" sibTransId="{ECB5F6F9-6F55-4C57-89C3-FA506CCB9F40}"/>
    <dgm:cxn modelId="{EEF8FC4F-D86E-4D13-B929-24EFF7917964}" srcId="{52043B04-6B00-4980-AE4B-B1E6BA20DCA8}" destId="{B06DFDD8-CC13-48B3-95CB-132EE5316876}" srcOrd="1" destOrd="0" parTransId="{5E810366-C835-47F1-A4B2-90642948DDD3}" sibTransId="{3757138D-ED65-4E94-88EF-EF3FAD6503D6}"/>
    <dgm:cxn modelId="{37BC50BE-7CC0-424E-8095-2529CB472A54}" type="presOf" srcId="{8180DF45-C99A-49BB-B681-9E2C1E833E0A}" destId="{24DF332A-E6BC-4655-A72E-E6046F3CCA45}" srcOrd="0" destOrd="0" presId="urn:microsoft.com/office/officeart/2005/8/layout/process4"/>
    <dgm:cxn modelId="{6AD7B77D-EEE2-4341-80C1-0BC05CB6F46D}" srcId="{52043B04-6B00-4980-AE4B-B1E6BA20DCA8}" destId="{8180DF45-C99A-49BB-B681-9E2C1E833E0A}" srcOrd="2" destOrd="0" parTransId="{42781FC0-F7D1-42DD-9E0E-B9BEEF9147CE}" sibTransId="{974561ED-CF7E-4E32-86A7-3762A191194D}"/>
    <dgm:cxn modelId="{81A4E13F-60D4-48DD-91D8-6FB56A65734B}" type="presParOf" srcId="{559BB8EA-52A0-41D8-9348-14EA1E4E7AA6}" destId="{A83166BF-5FE3-4B58-887D-8194083C2A50}" srcOrd="0" destOrd="0" presId="urn:microsoft.com/office/officeart/2005/8/layout/process4"/>
    <dgm:cxn modelId="{880B7F35-669C-4975-A60A-FA6A24584524}" type="presParOf" srcId="{A83166BF-5FE3-4B58-887D-8194083C2A50}" destId="{24DF332A-E6BC-4655-A72E-E6046F3CCA45}" srcOrd="0" destOrd="0" presId="urn:microsoft.com/office/officeart/2005/8/layout/process4"/>
    <dgm:cxn modelId="{DC08986F-C31A-4CDE-AF0F-036FD9408A2E}" type="presParOf" srcId="{559BB8EA-52A0-41D8-9348-14EA1E4E7AA6}" destId="{1FC78C74-EC3F-4AD0-BE4F-0E8392407EF0}" srcOrd="1" destOrd="0" presId="urn:microsoft.com/office/officeart/2005/8/layout/process4"/>
    <dgm:cxn modelId="{909FC89A-33E6-414C-BEF7-7678E6DB8EE8}" type="presParOf" srcId="{559BB8EA-52A0-41D8-9348-14EA1E4E7AA6}" destId="{72776EEA-3F67-44B4-935C-428AE3C3A39F}" srcOrd="2" destOrd="0" presId="urn:microsoft.com/office/officeart/2005/8/layout/process4"/>
    <dgm:cxn modelId="{ED7B2D13-0D76-45F3-9DC8-5B231D7F8846}" type="presParOf" srcId="{72776EEA-3F67-44B4-935C-428AE3C3A39F}" destId="{AB9B60AA-6ED3-4A64-B1F8-261CD9090407}" srcOrd="0" destOrd="0" presId="urn:microsoft.com/office/officeart/2005/8/layout/process4"/>
    <dgm:cxn modelId="{9283985C-A19E-4ECB-9A52-EB3B22039A06}" type="presParOf" srcId="{559BB8EA-52A0-41D8-9348-14EA1E4E7AA6}" destId="{BE484F50-DA1E-410D-B418-9587170F350E}" srcOrd="3" destOrd="0" presId="urn:microsoft.com/office/officeart/2005/8/layout/process4"/>
    <dgm:cxn modelId="{B28DD0B1-51D7-4C80-9BFD-2204D5F5C80F}" type="presParOf" srcId="{559BB8EA-52A0-41D8-9348-14EA1E4E7AA6}" destId="{CE484661-AA42-4E21-B6C6-3E2B5F47C294}" srcOrd="4" destOrd="0" presId="urn:microsoft.com/office/officeart/2005/8/layout/process4"/>
    <dgm:cxn modelId="{9684F272-2BA4-4007-A192-DC44C40DEDD5}" type="presParOf" srcId="{CE484661-AA42-4E21-B6C6-3E2B5F47C294}" destId="{9A63A314-DC59-4B37-AFB4-A735AFCAEF8D}" srcOrd="0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043B04-6B00-4980-AE4B-B1E6BA20DCA8}" type="doc">
      <dgm:prSet loTypeId="urn:microsoft.com/office/officeart/2005/8/layout/process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180DF45-C99A-49BB-B681-9E2C1E833E0A}">
      <dgm:prSet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ru-RU" b="1" u="none" dirty="0" smtClean="0">
              <a:solidFill>
                <a:srgbClr val="C00000"/>
              </a:solidFill>
            </a:rPr>
            <a:t>Высший руководящий орган – СОБРАНИЕ(КОНФЕРЕНЦИЯ)</a:t>
          </a:r>
          <a:endParaRPr lang="ru-RU" b="1" u="none" dirty="0"/>
        </a:p>
      </dgm:t>
    </dgm:pt>
    <dgm:pt modelId="{974561ED-CF7E-4E32-86A7-3762A191194D}" type="sibTrans" cxnId="{6AD7B77D-EEE2-4341-80C1-0BC05CB6F46D}">
      <dgm:prSet/>
      <dgm:spPr/>
      <dgm:t>
        <a:bodyPr/>
        <a:lstStyle/>
        <a:p>
          <a:endParaRPr lang="ru-RU"/>
        </a:p>
      </dgm:t>
    </dgm:pt>
    <dgm:pt modelId="{42781FC0-F7D1-42DD-9E0E-B9BEEF9147CE}" type="parTrans" cxnId="{6AD7B77D-EEE2-4341-80C1-0BC05CB6F46D}">
      <dgm:prSet/>
      <dgm:spPr/>
      <dgm:t>
        <a:bodyPr/>
        <a:lstStyle/>
        <a:p>
          <a:endParaRPr lang="ru-RU"/>
        </a:p>
      </dgm:t>
    </dgm:pt>
    <dgm:pt modelId="{B06DFDD8-CC13-48B3-95CB-132EE5316876}">
      <dgm:prSet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ru-RU" b="1" u="none" dirty="0" smtClean="0">
              <a:solidFill>
                <a:srgbClr val="C00000"/>
              </a:solidFill>
            </a:rPr>
            <a:t>Высший руководящий орган - КОНФЕРЕНЦИЯ</a:t>
          </a:r>
          <a:endParaRPr lang="ru-RU" u="none" dirty="0"/>
        </a:p>
      </dgm:t>
    </dgm:pt>
    <dgm:pt modelId="{3757138D-ED65-4E94-88EF-EF3FAD6503D6}" type="sibTrans" cxnId="{EEF8FC4F-D86E-4D13-B929-24EFF7917964}">
      <dgm:prSet/>
      <dgm:spPr/>
      <dgm:t>
        <a:bodyPr/>
        <a:lstStyle/>
        <a:p>
          <a:endParaRPr lang="ru-RU"/>
        </a:p>
      </dgm:t>
    </dgm:pt>
    <dgm:pt modelId="{5E810366-C835-47F1-A4B2-90642948DDD3}" type="parTrans" cxnId="{EEF8FC4F-D86E-4D13-B929-24EFF7917964}">
      <dgm:prSet/>
      <dgm:spPr/>
      <dgm:t>
        <a:bodyPr/>
        <a:lstStyle/>
        <a:p>
          <a:endParaRPr lang="ru-RU"/>
        </a:p>
      </dgm:t>
    </dgm:pt>
    <dgm:pt modelId="{F614C039-07B1-47A8-937D-4629F7BD3276}">
      <dgm:prSet/>
      <dgm:spPr>
        <a:ln>
          <a:solidFill>
            <a:srgbClr val="C00000"/>
          </a:solidFill>
        </a:ln>
      </dgm:spPr>
      <dgm:t>
        <a:bodyPr/>
        <a:lstStyle/>
        <a:p>
          <a:pPr algn="ctr" rtl="0"/>
          <a:r>
            <a:rPr lang="ru-RU" b="1" u="none" dirty="0" smtClean="0">
              <a:solidFill>
                <a:srgbClr val="C00000"/>
              </a:solidFill>
            </a:rPr>
            <a:t>Высший руководящий орган - СЪЕЗД</a:t>
          </a:r>
        </a:p>
      </dgm:t>
    </dgm:pt>
    <dgm:pt modelId="{ECB5F6F9-6F55-4C57-89C3-FA506CCB9F40}" type="sibTrans" cxnId="{47BF6DD8-A42E-4FD4-9E22-A7997EB40186}">
      <dgm:prSet/>
      <dgm:spPr/>
      <dgm:t>
        <a:bodyPr/>
        <a:lstStyle/>
        <a:p>
          <a:endParaRPr lang="ru-RU"/>
        </a:p>
      </dgm:t>
    </dgm:pt>
    <dgm:pt modelId="{391D22DE-9B34-4523-B491-C7E8DA935780}" type="parTrans" cxnId="{47BF6DD8-A42E-4FD4-9E22-A7997EB40186}">
      <dgm:prSet/>
      <dgm:spPr/>
      <dgm:t>
        <a:bodyPr/>
        <a:lstStyle/>
        <a:p>
          <a:endParaRPr lang="ru-RU"/>
        </a:p>
      </dgm:t>
    </dgm:pt>
    <dgm:pt modelId="{559BB8EA-52A0-41D8-9348-14EA1E4E7AA6}" type="pres">
      <dgm:prSet presAssocID="{52043B04-6B00-4980-AE4B-B1E6BA20DC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3166BF-5FE3-4B58-887D-8194083C2A50}" type="pres">
      <dgm:prSet presAssocID="{8180DF45-C99A-49BB-B681-9E2C1E833E0A}" presName="boxAndChildren" presStyleCnt="0"/>
      <dgm:spPr/>
    </dgm:pt>
    <dgm:pt modelId="{24DF332A-E6BC-4655-A72E-E6046F3CCA45}" type="pres">
      <dgm:prSet presAssocID="{8180DF45-C99A-49BB-B681-9E2C1E833E0A}" presName="parentTextBox" presStyleLbl="node1" presStyleIdx="0" presStyleCnt="3"/>
      <dgm:spPr/>
      <dgm:t>
        <a:bodyPr/>
        <a:lstStyle/>
        <a:p>
          <a:endParaRPr lang="ru-RU"/>
        </a:p>
      </dgm:t>
    </dgm:pt>
    <dgm:pt modelId="{1FC78C74-EC3F-4AD0-BE4F-0E8392407EF0}" type="pres">
      <dgm:prSet presAssocID="{3757138D-ED65-4E94-88EF-EF3FAD6503D6}" presName="sp" presStyleCnt="0"/>
      <dgm:spPr/>
    </dgm:pt>
    <dgm:pt modelId="{72776EEA-3F67-44B4-935C-428AE3C3A39F}" type="pres">
      <dgm:prSet presAssocID="{B06DFDD8-CC13-48B3-95CB-132EE5316876}" presName="arrowAndChildren" presStyleCnt="0"/>
      <dgm:spPr/>
    </dgm:pt>
    <dgm:pt modelId="{AB9B60AA-6ED3-4A64-B1F8-261CD9090407}" type="pres">
      <dgm:prSet presAssocID="{B06DFDD8-CC13-48B3-95CB-132EE5316876}" presName="parentTextArrow" presStyleLbl="node1" presStyleIdx="1" presStyleCnt="3" custLinFactNeighborY="1868"/>
      <dgm:spPr/>
      <dgm:t>
        <a:bodyPr/>
        <a:lstStyle/>
        <a:p>
          <a:endParaRPr lang="ru-RU"/>
        </a:p>
      </dgm:t>
    </dgm:pt>
    <dgm:pt modelId="{BE484F50-DA1E-410D-B418-9587170F350E}" type="pres">
      <dgm:prSet presAssocID="{ECB5F6F9-6F55-4C57-89C3-FA506CCB9F40}" presName="sp" presStyleCnt="0"/>
      <dgm:spPr/>
    </dgm:pt>
    <dgm:pt modelId="{CE484661-AA42-4E21-B6C6-3E2B5F47C294}" type="pres">
      <dgm:prSet presAssocID="{F614C039-07B1-47A8-937D-4629F7BD3276}" presName="arrowAndChildren" presStyleCnt="0"/>
      <dgm:spPr/>
    </dgm:pt>
    <dgm:pt modelId="{9A63A314-DC59-4B37-AFB4-A735AFCAEF8D}" type="pres">
      <dgm:prSet presAssocID="{F614C039-07B1-47A8-937D-4629F7BD3276}" presName="parentTextArrow" presStyleLbl="node1" presStyleIdx="2" presStyleCnt="3" custLinFactNeighborX="1667" custLinFactNeighborY="-46"/>
      <dgm:spPr/>
      <dgm:t>
        <a:bodyPr/>
        <a:lstStyle/>
        <a:p>
          <a:endParaRPr lang="ru-RU"/>
        </a:p>
      </dgm:t>
    </dgm:pt>
  </dgm:ptLst>
  <dgm:cxnLst>
    <dgm:cxn modelId="{6C6EAC2A-8073-40D1-9C6A-2C9805938669}" type="presOf" srcId="{8180DF45-C99A-49BB-B681-9E2C1E833E0A}" destId="{24DF332A-E6BC-4655-A72E-E6046F3CCA45}" srcOrd="0" destOrd="0" presId="urn:microsoft.com/office/officeart/2005/8/layout/process4"/>
    <dgm:cxn modelId="{20B38CD6-A070-484A-AB8A-2AF717CA6D12}" type="presOf" srcId="{52043B04-6B00-4980-AE4B-B1E6BA20DCA8}" destId="{559BB8EA-52A0-41D8-9348-14EA1E4E7AA6}" srcOrd="0" destOrd="0" presId="urn:microsoft.com/office/officeart/2005/8/layout/process4"/>
    <dgm:cxn modelId="{6F4CEF92-C2D5-4048-8CB8-7CCADEDD8327}" type="presOf" srcId="{F614C039-07B1-47A8-937D-4629F7BD3276}" destId="{9A63A314-DC59-4B37-AFB4-A735AFCAEF8D}" srcOrd="0" destOrd="0" presId="urn:microsoft.com/office/officeart/2005/8/layout/process4"/>
    <dgm:cxn modelId="{47BF6DD8-A42E-4FD4-9E22-A7997EB40186}" srcId="{52043B04-6B00-4980-AE4B-B1E6BA20DCA8}" destId="{F614C039-07B1-47A8-937D-4629F7BD3276}" srcOrd="0" destOrd="0" parTransId="{391D22DE-9B34-4523-B491-C7E8DA935780}" sibTransId="{ECB5F6F9-6F55-4C57-89C3-FA506CCB9F40}"/>
    <dgm:cxn modelId="{EEF8FC4F-D86E-4D13-B929-24EFF7917964}" srcId="{52043B04-6B00-4980-AE4B-B1E6BA20DCA8}" destId="{B06DFDD8-CC13-48B3-95CB-132EE5316876}" srcOrd="1" destOrd="0" parTransId="{5E810366-C835-47F1-A4B2-90642948DDD3}" sibTransId="{3757138D-ED65-4E94-88EF-EF3FAD6503D6}"/>
    <dgm:cxn modelId="{6AD7B77D-EEE2-4341-80C1-0BC05CB6F46D}" srcId="{52043B04-6B00-4980-AE4B-B1E6BA20DCA8}" destId="{8180DF45-C99A-49BB-B681-9E2C1E833E0A}" srcOrd="2" destOrd="0" parTransId="{42781FC0-F7D1-42DD-9E0E-B9BEEF9147CE}" sibTransId="{974561ED-CF7E-4E32-86A7-3762A191194D}"/>
    <dgm:cxn modelId="{91B15564-2EEB-4F53-A150-51D494627ED5}" type="presOf" srcId="{B06DFDD8-CC13-48B3-95CB-132EE5316876}" destId="{AB9B60AA-6ED3-4A64-B1F8-261CD9090407}" srcOrd="0" destOrd="0" presId="urn:microsoft.com/office/officeart/2005/8/layout/process4"/>
    <dgm:cxn modelId="{0A3E9FA5-7DBA-4F73-A262-B3BA15551F0F}" type="presParOf" srcId="{559BB8EA-52A0-41D8-9348-14EA1E4E7AA6}" destId="{A83166BF-5FE3-4B58-887D-8194083C2A50}" srcOrd="0" destOrd="0" presId="urn:microsoft.com/office/officeart/2005/8/layout/process4"/>
    <dgm:cxn modelId="{733DB30B-78D2-4F36-8347-074D676D8F82}" type="presParOf" srcId="{A83166BF-5FE3-4B58-887D-8194083C2A50}" destId="{24DF332A-E6BC-4655-A72E-E6046F3CCA45}" srcOrd="0" destOrd="0" presId="urn:microsoft.com/office/officeart/2005/8/layout/process4"/>
    <dgm:cxn modelId="{15978537-C0F4-4697-AD82-A7AE7A324A69}" type="presParOf" srcId="{559BB8EA-52A0-41D8-9348-14EA1E4E7AA6}" destId="{1FC78C74-EC3F-4AD0-BE4F-0E8392407EF0}" srcOrd="1" destOrd="0" presId="urn:microsoft.com/office/officeart/2005/8/layout/process4"/>
    <dgm:cxn modelId="{91AF16FD-94B1-471C-900F-C38F01C74A68}" type="presParOf" srcId="{559BB8EA-52A0-41D8-9348-14EA1E4E7AA6}" destId="{72776EEA-3F67-44B4-935C-428AE3C3A39F}" srcOrd="2" destOrd="0" presId="urn:microsoft.com/office/officeart/2005/8/layout/process4"/>
    <dgm:cxn modelId="{7D5118AD-FFE8-4222-991D-3A92DEE3F44C}" type="presParOf" srcId="{72776EEA-3F67-44B4-935C-428AE3C3A39F}" destId="{AB9B60AA-6ED3-4A64-B1F8-261CD9090407}" srcOrd="0" destOrd="0" presId="urn:microsoft.com/office/officeart/2005/8/layout/process4"/>
    <dgm:cxn modelId="{5AFCE550-9A2D-44D5-AA5F-06EEDBD98480}" type="presParOf" srcId="{559BB8EA-52A0-41D8-9348-14EA1E4E7AA6}" destId="{BE484F50-DA1E-410D-B418-9587170F350E}" srcOrd="3" destOrd="0" presId="urn:microsoft.com/office/officeart/2005/8/layout/process4"/>
    <dgm:cxn modelId="{BCABC4FD-8E9A-4A2D-BDDB-CD694DBCB841}" type="presParOf" srcId="{559BB8EA-52A0-41D8-9348-14EA1E4E7AA6}" destId="{CE484661-AA42-4E21-B6C6-3E2B5F47C294}" srcOrd="4" destOrd="0" presId="urn:microsoft.com/office/officeart/2005/8/layout/process4"/>
    <dgm:cxn modelId="{2A75F94C-2863-4287-9739-956A275D7BA6}" type="presParOf" srcId="{CE484661-AA42-4E21-B6C6-3E2B5F47C294}" destId="{9A63A314-DC59-4B37-AFB4-A735AFCAEF8D}" srcOrd="0" destOrd="0" presId="urn:microsoft.com/office/officeart/2005/8/layout/process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043B04-6B00-4980-AE4B-B1E6BA20DCA8}" type="doc">
      <dgm:prSet loTypeId="urn:microsoft.com/office/officeart/2005/8/layout/process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180DF45-C99A-49BB-B681-9E2C1E833E0A}">
      <dgm:prSet custT="1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ru-RU" sz="1400" b="1" u="none" dirty="0" smtClean="0">
              <a:solidFill>
                <a:srgbClr val="C00000"/>
              </a:solidFill>
            </a:rPr>
            <a:t>Контрольный орган – КРК областной организации Профсоюза</a:t>
          </a:r>
          <a:endParaRPr lang="ru-RU" sz="1400" b="1" u="none" dirty="0"/>
        </a:p>
      </dgm:t>
    </dgm:pt>
    <dgm:pt modelId="{974561ED-CF7E-4E32-86A7-3762A191194D}" type="sibTrans" cxnId="{6AD7B77D-EEE2-4341-80C1-0BC05CB6F46D}">
      <dgm:prSet/>
      <dgm:spPr/>
      <dgm:t>
        <a:bodyPr/>
        <a:lstStyle/>
        <a:p>
          <a:endParaRPr lang="ru-RU"/>
        </a:p>
      </dgm:t>
    </dgm:pt>
    <dgm:pt modelId="{42781FC0-F7D1-42DD-9E0E-B9BEEF9147CE}" type="parTrans" cxnId="{6AD7B77D-EEE2-4341-80C1-0BC05CB6F46D}">
      <dgm:prSet/>
      <dgm:spPr/>
      <dgm:t>
        <a:bodyPr/>
        <a:lstStyle/>
        <a:p>
          <a:endParaRPr lang="ru-RU"/>
        </a:p>
      </dgm:t>
    </dgm:pt>
    <dgm:pt modelId="{B06DFDD8-CC13-48B3-95CB-132EE5316876}">
      <dgm:prSet custT="1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ru-RU" sz="1400" b="1" u="none" dirty="0" smtClean="0">
              <a:solidFill>
                <a:srgbClr val="C00000"/>
              </a:solidFill>
            </a:rPr>
            <a:t>Контрольный орган – КРК областной организации Профсоюза</a:t>
          </a:r>
          <a:endParaRPr lang="ru-RU" sz="1400" u="none" dirty="0"/>
        </a:p>
      </dgm:t>
    </dgm:pt>
    <dgm:pt modelId="{3757138D-ED65-4E94-88EF-EF3FAD6503D6}" type="sibTrans" cxnId="{EEF8FC4F-D86E-4D13-B929-24EFF7917964}">
      <dgm:prSet/>
      <dgm:spPr/>
      <dgm:t>
        <a:bodyPr/>
        <a:lstStyle/>
        <a:p>
          <a:endParaRPr lang="ru-RU"/>
        </a:p>
      </dgm:t>
    </dgm:pt>
    <dgm:pt modelId="{5E810366-C835-47F1-A4B2-90642948DDD3}" type="parTrans" cxnId="{EEF8FC4F-D86E-4D13-B929-24EFF7917964}">
      <dgm:prSet/>
      <dgm:spPr/>
      <dgm:t>
        <a:bodyPr/>
        <a:lstStyle/>
        <a:p>
          <a:endParaRPr lang="ru-RU"/>
        </a:p>
      </dgm:t>
    </dgm:pt>
    <dgm:pt modelId="{F614C039-07B1-47A8-937D-4629F7BD3276}">
      <dgm:prSet custT="1"/>
      <dgm:spPr>
        <a:ln>
          <a:solidFill>
            <a:srgbClr val="C00000"/>
          </a:solidFill>
        </a:ln>
      </dgm:spPr>
      <dgm:t>
        <a:bodyPr/>
        <a:lstStyle/>
        <a:p>
          <a:pPr algn="ctr" rtl="0"/>
          <a:r>
            <a:rPr lang="ru-RU" sz="1600" b="1" u="none" dirty="0" smtClean="0">
              <a:solidFill>
                <a:srgbClr val="C00000"/>
              </a:solidFill>
            </a:rPr>
            <a:t>Контрольный орган – КРК Профсоюза</a:t>
          </a:r>
        </a:p>
      </dgm:t>
    </dgm:pt>
    <dgm:pt modelId="{ECB5F6F9-6F55-4C57-89C3-FA506CCB9F40}" type="sibTrans" cxnId="{47BF6DD8-A42E-4FD4-9E22-A7997EB40186}">
      <dgm:prSet/>
      <dgm:spPr/>
      <dgm:t>
        <a:bodyPr/>
        <a:lstStyle/>
        <a:p>
          <a:endParaRPr lang="ru-RU"/>
        </a:p>
      </dgm:t>
    </dgm:pt>
    <dgm:pt modelId="{391D22DE-9B34-4523-B491-C7E8DA935780}" type="parTrans" cxnId="{47BF6DD8-A42E-4FD4-9E22-A7997EB40186}">
      <dgm:prSet/>
      <dgm:spPr/>
      <dgm:t>
        <a:bodyPr/>
        <a:lstStyle/>
        <a:p>
          <a:endParaRPr lang="ru-RU"/>
        </a:p>
      </dgm:t>
    </dgm:pt>
    <dgm:pt modelId="{559BB8EA-52A0-41D8-9348-14EA1E4E7AA6}" type="pres">
      <dgm:prSet presAssocID="{52043B04-6B00-4980-AE4B-B1E6BA20DC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3166BF-5FE3-4B58-887D-8194083C2A50}" type="pres">
      <dgm:prSet presAssocID="{8180DF45-C99A-49BB-B681-9E2C1E833E0A}" presName="boxAndChildren" presStyleCnt="0"/>
      <dgm:spPr/>
    </dgm:pt>
    <dgm:pt modelId="{24DF332A-E6BC-4655-A72E-E6046F3CCA45}" type="pres">
      <dgm:prSet presAssocID="{8180DF45-C99A-49BB-B681-9E2C1E833E0A}" presName="parentTextBox" presStyleLbl="node1" presStyleIdx="0" presStyleCnt="3"/>
      <dgm:spPr/>
      <dgm:t>
        <a:bodyPr/>
        <a:lstStyle/>
        <a:p>
          <a:endParaRPr lang="ru-RU"/>
        </a:p>
      </dgm:t>
    </dgm:pt>
    <dgm:pt modelId="{1FC78C74-EC3F-4AD0-BE4F-0E8392407EF0}" type="pres">
      <dgm:prSet presAssocID="{3757138D-ED65-4E94-88EF-EF3FAD6503D6}" presName="sp" presStyleCnt="0"/>
      <dgm:spPr/>
    </dgm:pt>
    <dgm:pt modelId="{72776EEA-3F67-44B4-935C-428AE3C3A39F}" type="pres">
      <dgm:prSet presAssocID="{B06DFDD8-CC13-48B3-95CB-132EE5316876}" presName="arrowAndChildren" presStyleCnt="0"/>
      <dgm:spPr/>
    </dgm:pt>
    <dgm:pt modelId="{AB9B60AA-6ED3-4A64-B1F8-261CD9090407}" type="pres">
      <dgm:prSet presAssocID="{B06DFDD8-CC13-48B3-95CB-132EE5316876}" presName="parentTextArrow" presStyleLbl="node1" presStyleIdx="1" presStyleCnt="3" custLinFactNeighborY="1868"/>
      <dgm:spPr/>
      <dgm:t>
        <a:bodyPr/>
        <a:lstStyle/>
        <a:p>
          <a:endParaRPr lang="ru-RU"/>
        </a:p>
      </dgm:t>
    </dgm:pt>
    <dgm:pt modelId="{BE484F50-DA1E-410D-B418-9587170F350E}" type="pres">
      <dgm:prSet presAssocID="{ECB5F6F9-6F55-4C57-89C3-FA506CCB9F40}" presName="sp" presStyleCnt="0"/>
      <dgm:spPr/>
    </dgm:pt>
    <dgm:pt modelId="{CE484661-AA42-4E21-B6C6-3E2B5F47C294}" type="pres">
      <dgm:prSet presAssocID="{F614C039-07B1-47A8-937D-4629F7BD3276}" presName="arrowAndChildren" presStyleCnt="0"/>
      <dgm:spPr/>
    </dgm:pt>
    <dgm:pt modelId="{9A63A314-DC59-4B37-AFB4-A735AFCAEF8D}" type="pres">
      <dgm:prSet presAssocID="{F614C039-07B1-47A8-937D-4629F7BD3276}" presName="parentTextArrow" presStyleLbl="node1" presStyleIdx="2" presStyleCnt="3" custLinFactNeighborX="-21429" custLinFactNeighborY="-3753"/>
      <dgm:spPr/>
      <dgm:t>
        <a:bodyPr/>
        <a:lstStyle/>
        <a:p>
          <a:endParaRPr lang="ru-RU"/>
        </a:p>
      </dgm:t>
    </dgm:pt>
  </dgm:ptLst>
  <dgm:cxnLst>
    <dgm:cxn modelId="{56EDFA41-901C-41BF-8DE8-A0A0ADB86EF8}" type="presOf" srcId="{B06DFDD8-CC13-48B3-95CB-132EE5316876}" destId="{AB9B60AA-6ED3-4A64-B1F8-261CD9090407}" srcOrd="0" destOrd="0" presId="urn:microsoft.com/office/officeart/2005/8/layout/process4"/>
    <dgm:cxn modelId="{93D37164-999E-44C7-BE94-594EEFF44CD9}" type="presOf" srcId="{52043B04-6B00-4980-AE4B-B1E6BA20DCA8}" destId="{559BB8EA-52A0-41D8-9348-14EA1E4E7AA6}" srcOrd="0" destOrd="0" presId="urn:microsoft.com/office/officeart/2005/8/layout/process4"/>
    <dgm:cxn modelId="{2A72D9EE-2ECF-4E84-89E4-FD2175838D22}" type="presOf" srcId="{8180DF45-C99A-49BB-B681-9E2C1E833E0A}" destId="{24DF332A-E6BC-4655-A72E-E6046F3CCA45}" srcOrd="0" destOrd="0" presId="urn:microsoft.com/office/officeart/2005/8/layout/process4"/>
    <dgm:cxn modelId="{47BF6DD8-A42E-4FD4-9E22-A7997EB40186}" srcId="{52043B04-6B00-4980-AE4B-B1E6BA20DCA8}" destId="{F614C039-07B1-47A8-937D-4629F7BD3276}" srcOrd="0" destOrd="0" parTransId="{391D22DE-9B34-4523-B491-C7E8DA935780}" sibTransId="{ECB5F6F9-6F55-4C57-89C3-FA506CCB9F40}"/>
    <dgm:cxn modelId="{FF1E11AB-C776-4CD5-8F3A-8705A38BDC82}" type="presOf" srcId="{F614C039-07B1-47A8-937D-4629F7BD3276}" destId="{9A63A314-DC59-4B37-AFB4-A735AFCAEF8D}" srcOrd="0" destOrd="0" presId="urn:microsoft.com/office/officeart/2005/8/layout/process4"/>
    <dgm:cxn modelId="{EEF8FC4F-D86E-4D13-B929-24EFF7917964}" srcId="{52043B04-6B00-4980-AE4B-B1E6BA20DCA8}" destId="{B06DFDD8-CC13-48B3-95CB-132EE5316876}" srcOrd="1" destOrd="0" parTransId="{5E810366-C835-47F1-A4B2-90642948DDD3}" sibTransId="{3757138D-ED65-4E94-88EF-EF3FAD6503D6}"/>
    <dgm:cxn modelId="{6AD7B77D-EEE2-4341-80C1-0BC05CB6F46D}" srcId="{52043B04-6B00-4980-AE4B-B1E6BA20DCA8}" destId="{8180DF45-C99A-49BB-B681-9E2C1E833E0A}" srcOrd="2" destOrd="0" parTransId="{42781FC0-F7D1-42DD-9E0E-B9BEEF9147CE}" sibTransId="{974561ED-CF7E-4E32-86A7-3762A191194D}"/>
    <dgm:cxn modelId="{7005E3FD-23F4-4873-8EF6-8EFBA92F65EE}" type="presParOf" srcId="{559BB8EA-52A0-41D8-9348-14EA1E4E7AA6}" destId="{A83166BF-5FE3-4B58-887D-8194083C2A50}" srcOrd="0" destOrd="0" presId="urn:microsoft.com/office/officeart/2005/8/layout/process4"/>
    <dgm:cxn modelId="{B8838227-B1BC-472E-92B3-A2832A1B0305}" type="presParOf" srcId="{A83166BF-5FE3-4B58-887D-8194083C2A50}" destId="{24DF332A-E6BC-4655-A72E-E6046F3CCA45}" srcOrd="0" destOrd="0" presId="urn:microsoft.com/office/officeart/2005/8/layout/process4"/>
    <dgm:cxn modelId="{15499AD3-F76C-4675-B7B2-4388A0498DB8}" type="presParOf" srcId="{559BB8EA-52A0-41D8-9348-14EA1E4E7AA6}" destId="{1FC78C74-EC3F-4AD0-BE4F-0E8392407EF0}" srcOrd="1" destOrd="0" presId="urn:microsoft.com/office/officeart/2005/8/layout/process4"/>
    <dgm:cxn modelId="{290B71A5-6AB6-4545-8E17-F3B47BAB3E32}" type="presParOf" srcId="{559BB8EA-52A0-41D8-9348-14EA1E4E7AA6}" destId="{72776EEA-3F67-44B4-935C-428AE3C3A39F}" srcOrd="2" destOrd="0" presId="urn:microsoft.com/office/officeart/2005/8/layout/process4"/>
    <dgm:cxn modelId="{81586FC8-2EDE-4A7A-A7C5-B6DE76E422DE}" type="presParOf" srcId="{72776EEA-3F67-44B4-935C-428AE3C3A39F}" destId="{AB9B60AA-6ED3-4A64-B1F8-261CD9090407}" srcOrd="0" destOrd="0" presId="urn:microsoft.com/office/officeart/2005/8/layout/process4"/>
    <dgm:cxn modelId="{28100C15-2AA4-45F0-932A-C73402640E79}" type="presParOf" srcId="{559BB8EA-52A0-41D8-9348-14EA1E4E7AA6}" destId="{BE484F50-DA1E-410D-B418-9587170F350E}" srcOrd="3" destOrd="0" presId="urn:microsoft.com/office/officeart/2005/8/layout/process4"/>
    <dgm:cxn modelId="{11B628F5-FD53-4961-8DDE-6CECADC1ECCD}" type="presParOf" srcId="{559BB8EA-52A0-41D8-9348-14EA1E4E7AA6}" destId="{CE484661-AA42-4E21-B6C6-3E2B5F47C294}" srcOrd="4" destOrd="0" presId="urn:microsoft.com/office/officeart/2005/8/layout/process4"/>
    <dgm:cxn modelId="{B5554F9B-2A62-45E0-A40C-3C6151014192}" type="presParOf" srcId="{CE484661-AA42-4E21-B6C6-3E2B5F47C294}" destId="{9A63A314-DC59-4B37-AFB4-A735AFCAEF8D}" srcOrd="0" destOrd="0" presId="urn:microsoft.com/office/officeart/2005/8/layout/process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043B04-6B00-4980-AE4B-B1E6BA20DCA8}" type="doc">
      <dgm:prSet loTypeId="urn:microsoft.com/office/officeart/2005/8/layout/hierarchy1" loCatId="hierarchy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8DE96EA6-C11D-42D1-BB6F-502FDC78A394}">
      <dgm:prSet custT="1"/>
      <dgm:spPr/>
      <dgm:t>
        <a:bodyPr/>
        <a:lstStyle/>
        <a:p>
          <a:r>
            <a:rPr lang="ru-RU" sz="1900" dirty="0" smtClean="0"/>
            <a:t>Конференция</a:t>
          </a:r>
        </a:p>
        <a:p>
          <a:r>
            <a:rPr lang="ru-RU" sz="1400" dirty="0" smtClean="0"/>
            <a:t>1 раз в 5 лет, делегаты от 50 000 членов</a:t>
          </a:r>
        </a:p>
      </dgm:t>
    </dgm:pt>
    <dgm:pt modelId="{66294511-9904-4E40-BBD9-E2E52B55A886}" type="parTrans" cxnId="{13B089E7-C513-43EC-A809-4830195EEB24}">
      <dgm:prSet/>
      <dgm:spPr/>
      <dgm:t>
        <a:bodyPr/>
        <a:lstStyle/>
        <a:p>
          <a:endParaRPr lang="ru-RU"/>
        </a:p>
      </dgm:t>
    </dgm:pt>
    <dgm:pt modelId="{3E3203F8-2172-4147-AB35-B1C25526F1B7}" type="sibTrans" cxnId="{13B089E7-C513-43EC-A809-4830195EEB24}">
      <dgm:prSet/>
      <dgm:spPr/>
      <dgm:t>
        <a:bodyPr/>
        <a:lstStyle/>
        <a:p>
          <a:endParaRPr lang="ru-RU"/>
        </a:p>
      </dgm:t>
    </dgm:pt>
    <dgm:pt modelId="{DF54B1D6-E624-4472-99F3-184EBFF53674}">
      <dgm:prSet custT="1"/>
      <dgm:spPr/>
      <dgm:t>
        <a:bodyPr/>
        <a:lstStyle/>
        <a:p>
          <a:r>
            <a:rPr lang="ru-RU" sz="1900" dirty="0" smtClean="0"/>
            <a:t>Комитет </a:t>
          </a:r>
        </a:p>
        <a:p>
          <a:r>
            <a:rPr lang="ru-RU" sz="1600" dirty="0" smtClean="0"/>
            <a:t>Коллегиальный руководящий орган, 68 членов</a:t>
          </a:r>
          <a:endParaRPr lang="ru-RU" sz="1900" dirty="0"/>
        </a:p>
      </dgm:t>
    </dgm:pt>
    <dgm:pt modelId="{AFB394F7-15A8-49D8-B244-3316BCD284CD}" type="parTrans" cxnId="{EA03A9AD-3B3C-427C-AED1-92EDB5221C3D}">
      <dgm:prSet/>
      <dgm:spPr/>
      <dgm:t>
        <a:bodyPr/>
        <a:lstStyle/>
        <a:p>
          <a:endParaRPr lang="ru-RU"/>
        </a:p>
      </dgm:t>
    </dgm:pt>
    <dgm:pt modelId="{C0D3FF20-5FBF-4CF7-A9A5-3DB3BCDC6E48}" type="sibTrans" cxnId="{EA03A9AD-3B3C-427C-AED1-92EDB5221C3D}">
      <dgm:prSet/>
      <dgm:spPr/>
      <dgm:t>
        <a:bodyPr/>
        <a:lstStyle/>
        <a:p>
          <a:endParaRPr lang="ru-RU"/>
        </a:p>
      </dgm:t>
    </dgm:pt>
    <dgm:pt modelId="{C1A68FA5-9051-411A-B4BE-C7DFD38308FD}">
      <dgm:prSet custT="1"/>
      <dgm:spPr/>
      <dgm:t>
        <a:bodyPr/>
        <a:lstStyle/>
        <a:p>
          <a:r>
            <a:rPr lang="ru-RU" sz="1900" dirty="0" smtClean="0"/>
            <a:t>Председатель </a:t>
          </a:r>
        </a:p>
        <a:p>
          <a:r>
            <a:rPr lang="ru-RU" sz="1400" dirty="0" smtClean="0"/>
            <a:t>Единоличный исполнительный орган</a:t>
          </a:r>
          <a:endParaRPr lang="ru-RU" sz="1800" dirty="0"/>
        </a:p>
      </dgm:t>
    </dgm:pt>
    <dgm:pt modelId="{A2543345-C8BB-4AD5-967F-DA2330321F13}" type="parTrans" cxnId="{7E514CF7-FE88-472A-926A-229418051CA0}">
      <dgm:prSet/>
      <dgm:spPr/>
      <dgm:t>
        <a:bodyPr/>
        <a:lstStyle/>
        <a:p>
          <a:endParaRPr lang="ru-RU"/>
        </a:p>
      </dgm:t>
    </dgm:pt>
    <dgm:pt modelId="{00B477F2-CFE8-4432-9D65-89E86CD006E5}" type="sibTrans" cxnId="{7E514CF7-FE88-472A-926A-229418051CA0}">
      <dgm:prSet/>
      <dgm:spPr/>
      <dgm:t>
        <a:bodyPr/>
        <a:lstStyle/>
        <a:p>
          <a:endParaRPr lang="ru-RU"/>
        </a:p>
      </dgm:t>
    </dgm:pt>
    <dgm:pt modelId="{86180601-DE03-46E1-BCBA-9BCFF914B3BE}">
      <dgm:prSet custT="1"/>
      <dgm:spPr/>
      <dgm:t>
        <a:bodyPr/>
        <a:lstStyle/>
        <a:p>
          <a:r>
            <a:rPr lang="ru-RU" sz="1800" b="0" dirty="0" smtClean="0"/>
            <a:t>Президиум комитета </a:t>
          </a:r>
        </a:p>
        <a:p>
          <a:r>
            <a:rPr lang="ru-RU" sz="1600" dirty="0" smtClean="0"/>
            <a:t>Коллегиальный исполнительный орган, 17 членов</a:t>
          </a:r>
          <a:endParaRPr lang="ru-RU" sz="1600" dirty="0"/>
        </a:p>
      </dgm:t>
    </dgm:pt>
    <dgm:pt modelId="{36C666B2-C151-4CF5-9E95-1EF88FAD7C99}" type="parTrans" cxnId="{8453D877-781E-4A9C-92F7-2ADEA208B900}">
      <dgm:prSet/>
      <dgm:spPr/>
      <dgm:t>
        <a:bodyPr/>
        <a:lstStyle/>
        <a:p>
          <a:endParaRPr lang="ru-RU"/>
        </a:p>
      </dgm:t>
    </dgm:pt>
    <dgm:pt modelId="{5B077418-8500-4053-BE6F-74E885318641}" type="sibTrans" cxnId="{8453D877-781E-4A9C-92F7-2ADEA208B900}">
      <dgm:prSet/>
      <dgm:spPr/>
      <dgm:t>
        <a:bodyPr/>
        <a:lstStyle/>
        <a:p>
          <a:endParaRPr lang="ru-RU"/>
        </a:p>
      </dgm:t>
    </dgm:pt>
    <dgm:pt modelId="{BAC96564-CC16-41D5-AC6F-1083AAFD4D7D}">
      <dgm:prSet custT="1"/>
      <dgm:spPr/>
      <dgm:t>
        <a:bodyPr/>
        <a:lstStyle/>
        <a:p>
          <a:r>
            <a:rPr lang="ru-RU" sz="1900" b="0" dirty="0" smtClean="0"/>
            <a:t>Заместитель Председателя</a:t>
          </a:r>
          <a:endParaRPr lang="ru-RU" sz="1900" b="0" dirty="0"/>
        </a:p>
      </dgm:t>
    </dgm:pt>
    <dgm:pt modelId="{6B8D7F7C-91B2-40FE-9C9D-A1AB7BC7BC72}" type="parTrans" cxnId="{21966C72-9232-4802-8790-413B84288861}">
      <dgm:prSet/>
      <dgm:spPr/>
      <dgm:t>
        <a:bodyPr/>
        <a:lstStyle/>
        <a:p>
          <a:endParaRPr lang="ru-RU"/>
        </a:p>
      </dgm:t>
    </dgm:pt>
    <dgm:pt modelId="{D5C8A819-186E-4B98-9B74-D973A2182160}" type="sibTrans" cxnId="{21966C72-9232-4802-8790-413B84288861}">
      <dgm:prSet/>
      <dgm:spPr/>
      <dgm:t>
        <a:bodyPr/>
        <a:lstStyle/>
        <a:p>
          <a:endParaRPr lang="ru-RU"/>
        </a:p>
      </dgm:t>
    </dgm:pt>
    <dgm:pt modelId="{2226D935-09B4-4D38-AA7A-8EE2A98B57D0}">
      <dgm:prSet custT="1"/>
      <dgm:spPr/>
      <dgm:t>
        <a:bodyPr/>
        <a:lstStyle/>
        <a:p>
          <a:r>
            <a:rPr lang="ru-RU" sz="2000" dirty="0" smtClean="0"/>
            <a:t>Контрольно-ревизионная комиссия</a:t>
          </a:r>
        </a:p>
        <a:p>
          <a:r>
            <a:rPr lang="ru-RU" sz="1600" dirty="0" smtClean="0"/>
            <a:t>Контрольный орган, 7 человек</a:t>
          </a:r>
          <a:endParaRPr lang="ru-RU" sz="1600" dirty="0"/>
        </a:p>
      </dgm:t>
    </dgm:pt>
    <dgm:pt modelId="{D8CAA7B5-529E-457C-A485-B8B6E7A418AD}" type="parTrans" cxnId="{1825A33C-D718-46F2-BC93-1C735478B26E}">
      <dgm:prSet/>
      <dgm:spPr/>
      <dgm:t>
        <a:bodyPr/>
        <a:lstStyle/>
        <a:p>
          <a:endParaRPr lang="ru-RU"/>
        </a:p>
      </dgm:t>
    </dgm:pt>
    <dgm:pt modelId="{9B69F24B-7098-4F90-81A0-B7B70DB06F4E}" type="sibTrans" cxnId="{1825A33C-D718-46F2-BC93-1C735478B26E}">
      <dgm:prSet/>
      <dgm:spPr/>
      <dgm:t>
        <a:bodyPr/>
        <a:lstStyle/>
        <a:p>
          <a:endParaRPr lang="ru-RU"/>
        </a:p>
      </dgm:t>
    </dgm:pt>
    <dgm:pt modelId="{86A0ADCE-566B-43E5-90BA-ED504CA7805F}">
      <dgm:prSet/>
      <dgm:spPr/>
      <dgm:t>
        <a:bodyPr/>
        <a:lstStyle/>
        <a:p>
          <a:r>
            <a:rPr lang="ru-RU" dirty="0" smtClean="0"/>
            <a:t>Аппарат областной организации Профсоюза</a:t>
          </a:r>
          <a:endParaRPr lang="ru-RU" dirty="0"/>
        </a:p>
      </dgm:t>
    </dgm:pt>
    <dgm:pt modelId="{0DAAF416-F0AE-4F9D-97D9-9405EA70236E}" type="parTrans" cxnId="{BCD9BBE9-6897-486F-A8D7-10ACBD798312}">
      <dgm:prSet/>
      <dgm:spPr/>
      <dgm:t>
        <a:bodyPr/>
        <a:lstStyle/>
        <a:p>
          <a:endParaRPr lang="ru-RU"/>
        </a:p>
      </dgm:t>
    </dgm:pt>
    <dgm:pt modelId="{C935B273-94AE-4DCD-BE08-9630A9E427AC}" type="sibTrans" cxnId="{BCD9BBE9-6897-486F-A8D7-10ACBD798312}">
      <dgm:prSet/>
      <dgm:spPr/>
      <dgm:t>
        <a:bodyPr/>
        <a:lstStyle/>
        <a:p>
          <a:endParaRPr lang="ru-RU"/>
        </a:p>
      </dgm:t>
    </dgm:pt>
    <dgm:pt modelId="{97A608B1-7DAC-4AFE-8BFE-E99706730BD5}" type="pres">
      <dgm:prSet presAssocID="{52043B04-6B00-4980-AE4B-B1E6BA20DC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AE048CD-511E-43A3-9D2F-F37062A2C2AF}" type="pres">
      <dgm:prSet presAssocID="{8DE96EA6-C11D-42D1-BB6F-502FDC78A394}" presName="hierRoot1" presStyleCnt="0"/>
      <dgm:spPr/>
    </dgm:pt>
    <dgm:pt modelId="{5D22585F-C1E4-4BAF-893D-F19C53580A80}" type="pres">
      <dgm:prSet presAssocID="{8DE96EA6-C11D-42D1-BB6F-502FDC78A394}" presName="composite" presStyleCnt="0"/>
      <dgm:spPr/>
    </dgm:pt>
    <dgm:pt modelId="{C05BCB7B-A078-452F-BB23-6CAFEF578198}" type="pres">
      <dgm:prSet presAssocID="{8DE96EA6-C11D-42D1-BB6F-502FDC78A394}" presName="background" presStyleLbl="node0" presStyleIdx="0" presStyleCnt="1"/>
      <dgm:spPr/>
    </dgm:pt>
    <dgm:pt modelId="{377E6672-71DC-49E6-B5E3-99456DB85676}" type="pres">
      <dgm:prSet presAssocID="{8DE96EA6-C11D-42D1-BB6F-502FDC78A394}" presName="text" presStyleLbl="fgAcc0" presStyleIdx="0" presStyleCnt="1" custLinFactNeighborX="-2015" custLinFactNeighborY="-296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0E0E23-4214-4F8B-9E5C-D9039F98F9C6}" type="pres">
      <dgm:prSet presAssocID="{8DE96EA6-C11D-42D1-BB6F-502FDC78A394}" presName="hierChild2" presStyleCnt="0"/>
      <dgm:spPr/>
    </dgm:pt>
    <dgm:pt modelId="{ED70225B-62CC-4640-8103-B7173EDF749C}" type="pres">
      <dgm:prSet presAssocID="{AFB394F7-15A8-49D8-B244-3316BCD284CD}" presName="Name10" presStyleLbl="parChTrans1D2" presStyleIdx="0" presStyleCnt="4"/>
      <dgm:spPr/>
      <dgm:t>
        <a:bodyPr/>
        <a:lstStyle/>
        <a:p>
          <a:endParaRPr lang="ru-RU"/>
        </a:p>
      </dgm:t>
    </dgm:pt>
    <dgm:pt modelId="{AF9C4A01-9D79-43D5-B25D-BD460DCB7785}" type="pres">
      <dgm:prSet presAssocID="{DF54B1D6-E624-4472-99F3-184EBFF53674}" presName="hierRoot2" presStyleCnt="0"/>
      <dgm:spPr/>
    </dgm:pt>
    <dgm:pt modelId="{6FA694CF-99D0-4E8C-8CDE-29FDDA741E9E}" type="pres">
      <dgm:prSet presAssocID="{DF54B1D6-E624-4472-99F3-184EBFF53674}" presName="composite2" presStyleCnt="0"/>
      <dgm:spPr/>
    </dgm:pt>
    <dgm:pt modelId="{5DDD34FF-FEFD-4701-8FAB-27695F1782B6}" type="pres">
      <dgm:prSet presAssocID="{DF54B1D6-E624-4472-99F3-184EBFF53674}" presName="background2" presStyleLbl="node2" presStyleIdx="0" presStyleCnt="4"/>
      <dgm:spPr/>
    </dgm:pt>
    <dgm:pt modelId="{4FA0CFCD-85EB-4754-8C6A-AFE5F24BB490}" type="pres">
      <dgm:prSet presAssocID="{DF54B1D6-E624-4472-99F3-184EBFF53674}" presName="text2" presStyleLbl="fgAcc2" presStyleIdx="0" presStyleCnt="4" custLinFactNeighborX="-539" custLinFactNeighborY="-494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41B27C-B265-48DF-9C6F-70D4BAFA3820}" type="pres">
      <dgm:prSet presAssocID="{DF54B1D6-E624-4472-99F3-184EBFF53674}" presName="hierChild3" presStyleCnt="0"/>
      <dgm:spPr/>
    </dgm:pt>
    <dgm:pt modelId="{2BDB4745-F8C7-4556-B1A1-C5649A8B9772}" type="pres">
      <dgm:prSet presAssocID="{36C666B2-C151-4CF5-9E95-1EF88FAD7C99}" presName="Name17" presStyleLbl="parChTrans1D3" presStyleIdx="0" presStyleCnt="2"/>
      <dgm:spPr/>
      <dgm:t>
        <a:bodyPr/>
        <a:lstStyle/>
        <a:p>
          <a:endParaRPr lang="ru-RU"/>
        </a:p>
      </dgm:t>
    </dgm:pt>
    <dgm:pt modelId="{2F46E99C-816E-43AA-AA24-FFE55179FA64}" type="pres">
      <dgm:prSet presAssocID="{86180601-DE03-46E1-BCBA-9BCFF914B3BE}" presName="hierRoot3" presStyleCnt="0"/>
      <dgm:spPr/>
    </dgm:pt>
    <dgm:pt modelId="{9C7EE355-356F-4BC0-8ED4-AFC49D467095}" type="pres">
      <dgm:prSet presAssocID="{86180601-DE03-46E1-BCBA-9BCFF914B3BE}" presName="composite3" presStyleCnt="0"/>
      <dgm:spPr/>
    </dgm:pt>
    <dgm:pt modelId="{CD2FABF7-0DC2-4BDA-A516-510DAF2E9378}" type="pres">
      <dgm:prSet presAssocID="{86180601-DE03-46E1-BCBA-9BCFF914B3BE}" presName="background3" presStyleLbl="node3" presStyleIdx="0" presStyleCnt="2"/>
      <dgm:spPr/>
    </dgm:pt>
    <dgm:pt modelId="{9E8D029E-4412-47CC-BF01-D4B55C07C4A5}" type="pres">
      <dgm:prSet presAssocID="{86180601-DE03-46E1-BCBA-9BCFF914B3BE}" presName="text3" presStyleLbl="fgAcc3" presStyleIdx="0" presStyleCnt="2" custScaleX="100591" custScaleY="109414" custLinFactNeighborX="-7495" custLinFactNeighborY="-659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83F4B1-5890-422D-A87F-8A337B33BACB}" type="pres">
      <dgm:prSet presAssocID="{86180601-DE03-46E1-BCBA-9BCFF914B3BE}" presName="hierChild4" presStyleCnt="0"/>
      <dgm:spPr/>
    </dgm:pt>
    <dgm:pt modelId="{3DF37D18-80A4-40F4-A451-C166F47B6BEF}" type="pres">
      <dgm:prSet presAssocID="{A2543345-C8BB-4AD5-967F-DA2330321F13}" presName="Name10" presStyleLbl="parChTrans1D2" presStyleIdx="1" presStyleCnt="4"/>
      <dgm:spPr/>
      <dgm:t>
        <a:bodyPr/>
        <a:lstStyle/>
        <a:p>
          <a:endParaRPr lang="ru-RU"/>
        </a:p>
      </dgm:t>
    </dgm:pt>
    <dgm:pt modelId="{D77AD94A-FA2A-4674-9BB3-32290B5D7147}" type="pres">
      <dgm:prSet presAssocID="{C1A68FA5-9051-411A-B4BE-C7DFD38308FD}" presName="hierRoot2" presStyleCnt="0"/>
      <dgm:spPr/>
    </dgm:pt>
    <dgm:pt modelId="{D0F614B6-35FE-42F6-8BD6-29401846BDE0}" type="pres">
      <dgm:prSet presAssocID="{C1A68FA5-9051-411A-B4BE-C7DFD38308FD}" presName="composite2" presStyleCnt="0"/>
      <dgm:spPr/>
    </dgm:pt>
    <dgm:pt modelId="{5B415296-C5EC-4CD1-9D34-C9403FDD958C}" type="pres">
      <dgm:prSet presAssocID="{C1A68FA5-9051-411A-B4BE-C7DFD38308FD}" presName="background2" presStyleLbl="node2" presStyleIdx="1" presStyleCnt="4"/>
      <dgm:spPr/>
    </dgm:pt>
    <dgm:pt modelId="{E488AD7C-7FBC-4CB3-ADE6-249915AA0C7E}" type="pres">
      <dgm:prSet presAssocID="{C1A68FA5-9051-411A-B4BE-C7DFD38308FD}" presName="text2" presStyleLbl="fgAcc2" presStyleIdx="1" presStyleCnt="4" custLinFactNeighborX="-10372" custLinFactNeighborY="798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E09F0D-B209-43ED-AB4D-977F1B613917}" type="pres">
      <dgm:prSet presAssocID="{C1A68FA5-9051-411A-B4BE-C7DFD38308FD}" presName="hierChild3" presStyleCnt="0"/>
      <dgm:spPr/>
    </dgm:pt>
    <dgm:pt modelId="{F1B11B29-51B3-4214-9E97-49BAE4EE76B4}" type="pres">
      <dgm:prSet presAssocID="{0DAAF416-F0AE-4F9D-97D9-9405EA70236E}" presName="Name17" presStyleLbl="parChTrans1D3" presStyleIdx="1" presStyleCnt="2"/>
      <dgm:spPr/>
      <dgm:t>
        <a:bodyPr/>
        <a:lstStyle/>
        <a:p>
          <a:endParaRPr lang="ru-RU"/>
        </a:p>
      </dgm:t>
    </dgm:pt>
    <dgm:pt modelId="{0ED3EB83-E9C0-4D66-B56B-37BAEA07A5D4}" type="pres">
      <dgm:prSet presAssocID="{86A0ADCE-566B-43E5-90BA-ED504CA7805F}" presName="hierRoot3" presStyleCnt="0"/>
      <dgm:spPr/>
    </dgm:pt>
    <dgm:pt modelId="{8D9F0653-CB6B-42AD-8376-079717DE4A77}" type="pres">
      <dgm:prSet presAssocID="{86A0ADCE-566B-43E5-90BA-ED504CA7805F}" presName="composite3" presStyleCnt="0"/>
      <dgm:spPr/>
    </dgm:pt>
    <dgm:pt modelId="{E494ED2F-125C-4331-BC98-886DA112035C}" type="pres">
      <dgm:prSet presAssocID="{86A0ADCE-566B-43E5-90BA-ED504CA7805F}" presName="background3" presStyleLbl="node3" presStyleIdx="1" presStyleCnt="2"/>
      <dgm:spPr/>
    </dgm:pt>
    <dgm:pt modelId="{15EB57E7-553D-40FA-B163-3793B718C293}" type="pres">
      <dgm:prSet presAssocID="{86A0ADCE-566B-43E5-90BA-ED504CA7805F}" presName="text3" presStyleLbl="fgAcc3" presStyleIdx="1" presStyleCnt="2" custScaleX="111124" custScaleY="80279" custLinFactNeighborX="-9034" custLinFactNeighborY="658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EE1C2E-2EEE-4154-8B48-371D60268E98}" type="pres">
      <dgm:prSet presAssocID="{86A0ADCE-566B-43E5-90BA-ED504CA7805F}" presName="hierChild4" presStyleCnt="0"/>
      <dgm:spPr/>
    </dgm:pt>
    <dgm:pt modelId="{D1B62B9F-DCBC-4676-A7C4-A5734BEF60FD}" type="pres">
      <dgm:prSet presAssocID="{6B8D7F7C-91B2-40FE-9C9D-A1AB7BC7BC72}" presName="Name10" presStyleLbl="parChTrans1D2" presStyleIdx="2" presStyleCnt="4"/>
      <dgm:spPr/>
      <dgm:t>
        <a:bodyPr/>
        <a:lstStyle/>
        <a:p>
          <a:endParaRPr lang="ru-RU"/>
        </a:p>
      </dgm:t>
    </dgm:pt>
    <dgm:pt modelId="{19A8C116-5642-4922-B3C5-658A48EA8731}" type="pres">
      <dgm:prSet presAssocID="{BAC96564-CC16-41D5-AC6F-1083AAFD4D7D}" presName="hierRoot2" presStyleCnt="0"/>
      <dgm:spPr/>
    </dgm:pt>
    <dgm:pt modelId="{981625F9-70D3-47FB-9E61-82EE80AD4AB9}" type="pres">
      <dgm:prSet presAssocID="{BAC96564-CC16-41D5-AC6F-1083AAFD4D7D}" presName="composite2" presStyleCnt="0"/>
      <dgm:spPr/>
    </dgm:pt>
    <dgm:pt modelId="{572AF137-5238-4480-BE22-3317DC52FED0}" type="pres">
      <dgm:prSet presAssocID="{BAC96564-CC16-41D5-AC6F-1083AAFD4D7D}" presName="background2" presStyleLbl="node2" presStyleIdx="2" presStyleCnt="4"/>
      <dgm:spPr/>
    </dgm:pt>
    <dgm:pt modelId="{7B878CFA-C234-47BF-9D97-3E694F479B16}" type="pres">
      <dgm:prSet presAssocID="{BAC96564-CC16-41D5-AC6F-1083AAFD4D7D}" presName="text2" presStyleLbl="fgAcc2" presStyleIdx="2" presStyleCnt="4" custScaleX="97595" custScaleY="53307" custLinFactY="19082" custLinFactNeighborX="-114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137A59-AE86-44F9-BD49-E278A44D8A46}" type="pres">
      <dgm:prSet presAssocID="{BAC96564-CC16-41D5-AC6F-1083AAFD4D7D}" presName="hierChild3" presStyleCnt="0"/>
      <dgm:spPr/>
    </dgm:pt>
    <dgm:pt modelId="{4B9D5594-0409-44E9-9EAA-71A47E9514BC}" type="pres">
      <dgm:prSet presAssocID="{D8CAA7B5-529E-457C-A485-B8B6E7A418AD}" presName="Name10" presStyleLbl="parChTrans1D2" presStyleIdx="3" presStyleCnt="4"/>
      <dgm:spPr/>
      <dgm:t>
        <a:bodyPr/>
        <a:lstStyle/>
        <a:p>
          <a:endParaRPr lang="ru-RU"/>
        </a:p>
      </dgm:t>
    </dgm:pt>
    <dgm:pt modelId="{FA005D07-C06C-4398-8004-915D50893043}" type="pres">
      <dgm:prSet presAssocID="{2226D935-09B4-4D38-AA7A-8EE2A98B57D0}" presName="hierRoot2" presStyleCnt="0"/>
      <dgm:spPr/>
    </dgm:pt>
    <dgm:pt modelId="{23AF7874-2CE4-4A15-A37A-5F94F310746F}" type="pres">
      <dgm:prSet presAssocID="{2226D935-09B4-4D38-AA7A-8EE2A98B57D0}" presName="composite2" presStyleCnt="0"/>
      <dgm:spPr/>
    </dgm:pt>
    <dgm:pt modelId="{071478FD-91FE-4CD4-8457-F74FA81136A3}" type="pres">
      <dgm:prSet presAssocID="{2226D935-09B4-4D38-AA7A-8EE2A98B57D0}" presName="background2" presStyleLbl="node2" presStyleIdx="3" presStyleCnt="4"/>
      <dgm:spPr/>
    </dgm:pt>
    <dgm:pt modelId="{DEDEB2FD-7831-4502-9B78-B3383E37CEBA}" type="pres">
      <dgm:prSet presAssocID="{2226D935-09B4-4D38-AA7A-8EE2A98B57D0}" presName="text2" presStyleLbl="fgAcc2" presStyleIdx="3" presStyleCnt="4" custScaleX="107869" custScaleY="146174" custLinFactNeighborX="72" custLinFactNeighborY="-553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F813F4-5D23-4B89-B651-698E39E99282}" type="pres">
      <dgm:prSet presAssocID="{2226D935-09B4-4D38-AA7A-8EE2A98B57D0}" presName="hierChild3" presStyleCnt="0"/>
      <dgm:spPr/>
    </dgm:pt>
  </dgm:ptLst>
  <dgm:cxnLst>
    <dgm:cxn modelId="{21966C72-9232-4802-8790-413B84288861}" srcId="{8DE96EA6-C11D-42D1-BB6F-502FDC78A394}" destId="{BAC96564-CC16-41D5-AC6F-1083AAFD4D7D}" srcOrd="2" destOrd="0" parTransId="{6B8D7F7C-91B2-40FE-9C9D-A1AB7BC7BC72}" sibTransId="{D5C8A819-186E-4B98-9B74-D973A2182160}"/>
    <dgm:cxn modelId="{EA03A9AD-3B3C-427C-AED1-92EDB5221C3D}" srcId="{8DE96EA6-C11D-42D1-BB6F-502FDC78A394}" destId="{DF54B1D6-E624-4472-99F3-184EBFF53674}" srcOrd="0" destOrd="0" parTransId="{AFB394F7-15A8-49D8-B244-3316BCD284CD}" sibTransId="{C0D3FF20-5FBF-4CF7-A9A5-3DB3BCDC6E48}"/>
    <dgm:cxn modelId="{423B7DFB-C2B2-4112-B572-B25DC697138A}" type="presOf" srcId="{6B8D7F7C-91B2-40FE-9C9D-A1AB7BC7BC72}" destId="{D1B62B9F-DCBC-4676-A7C4-A5734BEF60FD}" srcOrd="0" destOrd="0" presId="urn:microsoft.com/office/officeart/2005/8/layout/hierarchy1"/>
    <dgm:cxn modelId="{377187F4-99F9-4E7F-B8A6-D6397245D670}" type="presOf" srcId="{D8CAA7B5-529E-457C-A485-B8B6E7A418AD}" destId="{4B9D5594-0409-44E9-9EAA-71A47E9514BC}" srcOrd="0" destOrd="0" presId="urn:microsoft.com/office/officeart/2005/8/layout/hierarchy1"/>
    <dgm:cxn modelId="{AC3112BF-CFCB-4734-9361-FF3D544EBB28}" type="presOf" srcId="{BAC96564-CC16-41D5-AC6F-1083AAFD4D7D}" destId="{7B878CFA-C234-47BF-9D97-3E694F479B16}" srcOrd="0" destOrd="0" presId="urn:microsoft.com/office/officeart/2005/8/layout/hierarchy1"/>
    <dgm:cxn modelId="{27605902-961E-46E1-B94D-47DBA02057F1}" type="presOf" srcId="{52043B04-6B00-4980-AE4B-B1E6BA20DCA8}" destId="{97A608B1-7DAC-4AFE-8BFE-E99706730BD5}" srcOrd="0" destOrd="0" presId="urn:microsoft.com/office/officeart/2005/8/layout/hierarchy1"/>
    <dgm:cxn modelId="{8B4D1EDA-19CB-4BD8-AB93-FA8F032D27CD}" type="presOf" srcId="{C1A68FA5-9051-411A-B4BE-C7DFD38308FD}" destId="{E488AD7C-7FBC-4CB3-ADE6-249915AA0C7E}" srcOrd="0" destOrd="0" presId="urn:microsoft.com/office/officeart/2005/8/layout/hierarchy1"/>
    <dgm:cxn modelId="{BCD9BBE9-6897-486F-A8D7-10ACBD798312}" srcId="{C1A68FA5-9051-411A-B4BE-C7DFD38308FD}" destId="{86A0ADCE-566B-43E5-90BA-ED504CA7805F}" srcOrd="0" destOrd="0" parTransId="{0DAAF416-F0AE-4F9D-97D9-9405EA70236E}" sibTransId="{C935B273-94AE-4DCD-BE08-9630A9E427AC}"/>
    <dgm:cxn modelId="{7E514CF7-FE88-472A-926A-229418051CA0}" srcId="{8DE96EA6-C11D-42D1-BB6F-502FDC78A394}" destId="{C1A68FA5-9051-411A-B4BE-C7DFD38308FD}" srcOrd="1" destOrd="0" parTransId="{A2543345-C8BB-4AD5-967F-DA2330321F13}" sibTransId="{00B477F2-CFE8-4432-9D65-89E86CD006E5}"/>
    <dgm:cxn modelId="{5E4A41A6-B781-4C19-8911-468B5997836E}" type="presOf" srcId="{36C666B2-C151-4CF5-9E95-1EF88FAD7C99}" destId="{2BDB4745-F8C7-4556-B1A1-C5649A8B9772}" srcOrd="0" destOrd="0" presId="urn:microsoft.com/office/officeart/2005/8/layout/hierarchy1"/>
    <dgm:cxn modelId="{8453D877-781E-4A9C-92F7-2ADEA208B900}" srcId="{DF54B1D6-E624-4472-99F3-184EBFF53674}" destId="{86180601-DE03-46E1-BCBA-9BCFF914B3BE}" srcOrd="0" destOrd="0" parTransId="{36C666B2-C151-4CF5-9E95-1EF88FAD7C99}" sibTransId="{5B077418-8500-4053-BE6F-74E885318641}"/>
    <dgm:cxn modelId="{C5039D40-8365-4A63-BEEB-3CF5EFC46345}" type="presOf" srcId="{DF54B1D6-E624-4472-99F3-184EBFF53674}" destId="{4FA0CFCD-85EB-4754-8C6A-AFE5F24BB490}" srcOrd="0" destOrd="0" presId="urn:microsoft.com/office/officeart/2005/8/layout/hierarchy1"/>
    <dgm:cxn modelId="{4FB177F4-9BC2-4CA2-97EC-2183373BB622}" type="presOf" srcId="{8DE96EA6-C11D-42D1-BB6F-502FDC78A394}" destId="{377E6672-71DC-49E6-B5E3-99456DB85676}" srcOrd="0" destOrd="0" presId="urn:microsoft.com/office/officeart/2005/8/layout/hierarchy1"/>
    <dgm:cxn modelId="{64C3CF78-5094-4858-82B9-920941047C1D}" type="presOf" srcId="{2226D935-09B4-4D38-AA7A-8EE2A98B57D0}" destId="{DEDEB2FD-7831-4502-9B78-B3383E37CEBA}" srcOrd="0" destOrd="0" presId="urn:microsoft.com/office/officeart/2005/8/layout/hierarchy1"/>
    <dgm:cxn modelId="{189DCB84-4A3D-469C-8685-88EBAD352065}" type="presOf" srcId="{A2543345-C8BB-4AD5-967F-DA2330321F13}" destId="{3DF37D18-80A4-40F4-A451-C166F47B6BEF}" srcOrd="0" destOrd="0" presId="urn:microsoft.com/office/officeart/2005/8/layout/hierarchy1"/>
    <dgm:cxn modelId="{13B089E7-C513-43EC-A809-4830195EEB24}" srcId="{52043B04-6B00-4980-AE4B-B1E6BA20DCA8}" destId="{8DE96EA6-C11D-42D1-BB6F-502FDC78A394}" srcOrd="0" destOrd="0" parTransId="{66294511-9904-4E40-BBD9-E2E52B55A886}" sibTransId="{3E3203F8-2172-4147-AB35-B1C25526F1B7}"/>
    <dgm:cxn modelId="{3C6185F9-6FAE-481A-BD02-AB3B8F567332}" type="presOf" srcId="{86180601-DE03-46E1-BCBA-9BCFF914B3BE}" destId="{9E8D029E-4412-47CC-BF01-D4B55C07C4A5}" srcOrd="0" destOrd="0" presId="urn:microsoft.com/office/officeart/2005/8/layout/hierarchy1"/>
    <dgm:cxn modelId="{CCE87896-6D86-4E43-80E1-9EE27E55BA86}" type="presOf" srcId="{0DAAF416-F0AE-4F9D-97D9-9405EA70236E}" destId="{F1B11B29-51B3-4214-9E97-49BAE4EE76B4}" srcOrd="0" destOrd="0" presId="urn:microsoft.com/office/officeart/2005/8/layout/hierarchy1"/>
    <dgm:cxn modelId="{1825A33C-D718-46F2-BC93-1C735478B26E}" srcId="{8DE96EA6-C11D-42D1-BB6F-502FDC78A394}" destId="{2226D935-09B4-4D38-AA7A-8EE2A98B57D0}" srcOrd="3" destOrd="0" parTransId="{D8CAA7B5-529E-457C-A485-B8B6E7A418AD}" sibTransId="{9B69F24B-7098-4F90-81A0-B7B70DB06F4E}"/>
    <dgm:cxn modelId="{AA3AC5C7-4A7D-4F43-9C57-E376B957D8EF}" type="presOf" srcId="{86A0ADCE-566B-43E5-90BA-ED504CA7805F}" destId="{15EB57E7-553D-40FA-B163-3793B718C293}" srcOrd="0" destOrd="0" presId="urn:microsoft.com/office/officeart/2005/8/layout/hierarchy1"/>
    <dgm:cxn modelId="{7ADFD334-0E6A-4EFB-99E2-0530F950014A}" type="presOf" srcId="{AFB394F7-15A8-49D8-B244-3316BCD284CD}" destId="{ED70225B-62CC-4640-8103-B7173EDF749C}" srcOrd="0" destOrd="0" presId="urn:microsoft.com/office/officeart/2005/8/layout/hierarchy1"/>
    <dgm:cxn modelId="{5210497C-A1F7-4BBB-A6E7-240CA29FCE32}" type="presParOf" srcId="{97A608B1-7DAC-4AFE-8BFE-E99706730BD5}" destId="{1AE048CD-511E-43A3-9D2F-F37062A2C2AF}" srcOrd="0" destOrd="0" presId="urn:microsoft.com/office/officeart/2005/8/layout/hierarchy1"/>
    <dgm:cxn modelId="{15395EF4-719A-4E42-AD53-C5194854EE2F}" type="presParOf" srcId="{1AE048CD-511E-43A3-9D2F-F37062A2C2AF}" destId="{5D22585F-C1E4-4BAF-893D-F19C53580A80}" srcOrd="0" destOrd="0" presId="urn:microsoft.com/office/officeart/2005/8/layout/hierarchy1"/>
    <dgm:cxn modelId="{2EA1F06E-AB72-4051-B2C2-3E840127DB27}" type="presParOf" srcId="{5D22585F-C1E4-4BAF-893D-F19C53580A80}" destId="{C05BCB7B-A078-452F-BB23-6CAFEF578198}" srcOrd="0" destOrd="0" presId="urn:microsoft.com/office/officeart/2005/8/layout/hierarchy1"/>
    <dgm:cxn modelId="{122F9B60-5825-4B7D-A01E-BEDB0EC498E4}" type="presParOf" srcId="{5D22585F-C1E4-4BAF-893D-F19C53580A80}" destId="{377E6672-71DC-49E6-B5E3-99456DB85676}" srcOrd="1" destOrd="0" presId="urn:microsoft.com/office/officeart/2005/8/layout/hierarchy1"/>
    <dgm:cxn modelId="{09384AAE-02D6-4C55-AFDC-EDF464685648}" type="presParOf" srcId="{1AE048CD-511E-43A3-9D2F-F37062A2C2AF}" destId="{130E0E23-4214-4F8B-9E5C-D9039F98F9C6}" srcOrd="1" destOrd="0" presId="urn:microsoft.com/office/officeart/2005/8/layout/hierarchy1"/>
    <dgm:cxn modelId="{943CE7B7-11EC-4DB7-BACC-1BF23909BD2F}" type="presParOf" srcId="{130E0E23-4214-4F8B-9E5C-D9039F98F9C6}" destId="{ED70225B-62CC-4640-8103-B7173EDF749C}" srcOrd="0" destOrd="0" presId="urn:microsoft.com/office/officeart/2005/8/layout/hierarchy1"/>
    <dgm:cxn modelId="{1ECE347C-491F-4F89-B849-2B2ED1E40005}" type="presParOf" srcId="{130E0E23-4214-4F8B-9E5C-D9039F98F9C6}" destId="{AF9C4A01-9D79-43D5-B25D-BD460DCB7785}" srcOrd="1" destOrd="0" presId="urn:microsoft.com/office/officeart/2005/8/layout/hierarchy1"/>
    <dgm:cxn modelId="{FB2B4C6B-1D23-47A0-87F0-1ED24D36E553}" type="presParOf" srcId="{AF9C4A01-9D79-43D5-B25D-BD460DCB7785}" destId="{6FA694CF-99D0-4E8C-8CDE-29FDDA741E9E}" srcOrd="0" destOrd="0" presId="urn:microsoft.com/office/officeart/2005/8/layout/hierarchy1"/>
    <dgm:cxn modelId="{6BCBE641-A11E-4FE3-853D-1A5F214224E7}" type="presParOf" srcId="{6FA694CF-99D0-4E8C-8CDE-29FDDA741E9E}" destId="{5DDD34FF-FEFD-4701-8FAB-27695F1782B6}" srcOrd="0" destOrd="0" presId="urn:microsoft.com/office/officeart/2005/8/layout/hierarchy1"/>
    <dgm:cxn modelId="{2F7E7359-7930-4D24-A512-30550703D5A6}" type="presParOf" srcId="{6FA694CF-99D0-4E8C-8CDE-29FDDA741E9E}" destId="{4FA0CFCD-85EB-4754-8C6A-AFE5F24BB490}" srcOrd="1" destOrd="0" presId="urn:microsoft.com/office/officeart/2005/8/layout/hierarchy1"/>
    <dgm:cxn modelId="{13ABE6DF-1260-4FAD-972C-D8B49B10600B}" type="presParOf" srcId="{AF9C4A01-9D79-43D5-B25D-BD460DCB7785}" destId="{0241B27C-B265-48DF-9C6F-70D4BAFA3820}" srcOrd="1" destOrd="0" presId="urn:microsoft.com/office/officeart/2005/8/layout/hierarchy1"/>
    <dgm:cxn modelId="{3F4896C0-A7EA-4CBE-96CC-08CAFEB09F5F}" type="presParOf" srcId="{0241B27C-B265-48DF-9C6F-70D4BAFA3820}" destId="{2BDB4745-F8C7-4556-B1A1-C5649A8B9772}" srcOrd="0" destOrd="0" presId="urn:microsoft.com/office/officeart/2005/8/layout/hierarchy1"/>
    <dgm:cxn modelId="{C6D47685-E66A-430F-9645-3FA1A6C93C7B}" type="presParOf" srcId="{0241B27C-B265-48DF-9C6F-70D4BAFA3820}" destId="{2F46E99C-816E-43AA-AA24-FFE55179FA64}" srcOrd="1" destOrd="0" presId="urn:microsoft.com/office/officeart/2005/8/layout/hierarchy1"/>
    <dgm:cxn modelId="{2CB12A1E-9431-441D-B2DC-18FC71250699}" type="presParOf" srcId="{2F46E99C-816E-43AA-AA24-FFE55179FA64}" destId="{9C7EE355-356F-4BC0-8ED4-AFC49D467095}" srcOrd="0" destOrd="0" presId="urn:microsoft.com/office/officeart/2005/8/layout/hierarchy1"/>
    <dgm:cxn modelId="{1EC74350-E568-4EEC-8F4A-7E16B1A8F258}" type="presParOf" srcId="{9C7EE355-356F-4BC0-8ED4-AFC49D467095}" destId="{CD2FABF7-0DC2-4BDA-A516-510DAF2E9378}" srcOrd="0" destOrd="0" presId="urn:microsoft.com/office/officeart/2005/8/layout/hierarchy1"/>
    <dgm:cxn modelId="{0EB952EE-49F2-4D45-924F-1FB0B376DA15}" type="presParOf" srcId="{9C7EE355-356F-4BC0-8ED4-AFC49D467095}" destId="{9E8D029E-4412-47CC-BF01-D4B55C07C4A5}" srcOrd="1" destOrd="0" presId="urn:microsoft.com/office/officeart/2005/8/layout/hierarchy1"/>
    <dgm:cxn modelId="{623C8A1D-0CD7-4352-B522-633FBE46D7FD}" type="presParOf" srcId="{2F46E99C-816E-43AA-AA24-FFE55179FA64}" destId="{3183F4B1-5890-422D-A87F-8A337B33BACB}" srcOrd="1" destOrd="0" presId="urn:microsoft.com/office/officeart/2005/8/layout/hierarchy1"/>
    <dgm:cxn modelId="{F2C02DEE-E29D-4622-9E19-9AB4D63435FC}" type="presParOf" srcId="{130E0E23-4214-4F8B-9E5C-D9039F98F9C6}" destId="{3DF37D18-80A4-40F4-A451-C166F47B6BEF}" srcOrd="2" destOrd="0" presId="urn:microsoft.com/office/officeart/2005/8/layout/hierarchy1"/>
    <dgm:cxn modelId="{1EFC50D9-FABB-46DA-97AC-D5E8836E1019}" type="presParOf" srcId="{130E0E23-4214-4F8B-9E5C-D9039F98F9C6}" destId="{D77AD94A-FA2A-4674-9BB3-32290B5D7147}" srcOrd="3" destOrd="0" presId="urn:microsoft.com/office/officeart/2005/8/layout/hierarchy1"/>
    <dgm:cxn modelId="{7D843C35-3E1D-4C7E-8376-FCC6DDBAE1F9}" type="presParOf" srcId="{D77AD94A-FA2A-4674-9BB3-32290B5D7147}" destId="{D0F614B6-35FE-42F6-8BD6-29401846BDE0}" srcOrd="0" destOrd="0" presId="urn:microsoft.com/office/officeart/2005/8/layout/hierarchy1"/>
    <dgm:cxn modelId="{882A323F-9B55-4772-97C7-4A0108E4B996}" type="presParOf" srcId="{D0F614B6-35FE-42F6-8BD6-29401846BDE0}" destId="{5B415296-C5EC-4CD1-9D34-C9403FDD958C}" srcOrd="0" destOrd="0" presId="urn:microsoft.com/office/officeart/2005/8/layout/hierarchy1"/>
    <dgm:cxn modelId="{C59CAD1D-5D40-4EB7-A383-36F948FDAEF0}" type="presParOf" srcId="{D0F614B6-35FE-42F6-8BD6-29401846BDE0}" destId="{E488AD7C-7FBC-4CB3-ADE6-249915AA0C7E}" srcOrd="1" destOrd="0" presId="urn:microsoft.com/office/officeart/2005/8/layout/hierarchy1"/>
    <dgm:cxn modelId="{62491582-A35C-47C4-BB41-3AAD189D5BA6}" type="presParOf" srcId="{D77AD94A-FA2A-4674-9BB3-32290B5D7147}" destId="{A8E09F0D-B209-43ED-AB4D-977F1B613917}" srcOrd="1" destOrd="0" presId="urn:microsoft.com/office/officeart/2005/8/layout/hierarchy1"/>
    <dgm:cxn modelId="{73CF80B9-4AB3-433C-8A32-9A368E2E40DC}" type="presParOf" srcId="{A8E09F0D-B209-43ED-AB4D-977F1B613917}" destId="{F1B11B29-51B3-4214-9E97-49BAE4EE76B4}" srcOrd="0" destOrd="0" presId="urn:microsoft.com/office/officeart/2005/8/layout/hierarchy1"/>
    <dgm:cxn modelId="{DA32F381-33D6-435C-BA5B-1DBA2FC222CE}" type="presParOf" srcId="{A8E09F0D-B209-43ED-AB4D-977F1B613917}" destId="{0ED3EB83-E9C0-4D66-B56B-37BAEA07A5D4}" srcOrd="1" destOrd="0" presId="urn:microsoft.com/office/officeart/2005/8/layout/hierarchy1"/>
    <dgm:cxn modelId="{EF532A52-C20B-4E0C-A087-815B8586DE5C}" type="presParOf" srcId="{0ED3EB83-E9C0-4D66-B56B-37BAEA07A5D4}" destId="{8D9F0653-CB6B-42AD-8376-079717DE4A77}" srcOrd="0" destOrd="0" presId="urn:microsoft.com/office/officeart/2005/8/layout/hierarchy1"/>
    <dgm:cxn modelId="{EBC2B1AD-6091-4FB1-8B3B-FE85BA8941A1}" type="presParOf" srcId="{8D9F0653-CB6B-42AD-8376-079717DE4A77}" destId="{E494ED2F-125C-4331-BC98-886DA112035C}" srcOrd="0" destOrd="0" presId="urn:microsoft.com/office/officeart/2005/8/layout/hierarchy1"/>
    <dgm:cxn modelId="{7018203D-9D74-4E25-A628-24C65096C1E3}" type="presParOf" srcId="{8D9F0653-CB6B-42AD-8376-079717DE4A77}" destId="{15EB57E7-553D-40FA-B163-3793B718C293}" srcOrd="1" destOrd="0" presId="urn:microsoft.com/office/officeart/2005/8/layout/hierarchy1"/>
    <dgm:cxn modelId="{55CF4A7A-DFD6-4EE5-8CB3-42B925FCCB15}" type="presParOf" srcId="{0ED3EB83-E9C0-4D66-B56B-37BAEA07A5D4}" destId="{5FEE1C2E-2EEE-4154-8B48-371D60268E98}" srcOrd="1" destOrd="0" presId="urn:microsoft.com/office/officeart/2005/8/layout/hierarchy1"/>
    <dgm:cxn modelId="{24478587-B97C-4D3F-8894-E66F59CE38EE}" type="presParOf" srcId="{130E0E23-4214-4F8B-9E5C-D9039F98F9C6}" destId="{D1B62B9F-DCBC-4676-A7C4-A5734BEF60FD}" srcOrd="4" destOrd="0" presId="urn:microsoft.com/office/officeart/2005/8/layout/hierarchy1"/>
    <dgm:cxn modelId="{BBEFAF6B-B0AB-4ED6-A50E-023CBEE7DDFB}" type="presParOf" srcId="{130E0E23-4214-4F8B-9E5C-D9039F98F9C6}" destId="{19A8C116-5642-4922-B3C5-658A48EA8731}" srcOrd="5" destOrd="0" presId="urn:microsoft.com/office/officeart/2005/8/layout/hierarchy1"/>
    <dgm:cxn modelId="{C7415888-356B-46E6-985D-6A1E6AC05731}" type="presParOf" srcId="{19A8C116-5642-4922-B3C5-658A48EA8731}" destId="{981625F9-70D3-47FB-9E61-82EE80AD4AB9}" srcOrd="0" destOrd="0" presId="urn:microsoft.com/office/officeart/2005/8/layout/hierarchy1"/>
    <dgm:cxn modelId="{AB23EB06-5775-45BB-A4E0-DC4B37D52ADC}" type="presParOf" srcId="{981625F9-70D3-47FB-9E61-82EE80AD4AB9}" destId="{572AF137-5238-4480-BE22-3317DC52FED0}" srcOrd="0" destOrd="0" presId="urn:microsoft.com/office/officeart/2005/8/layout/hierarchy1"/>
    <dgm:cxn modelId="{A70557FB-CCF9-4A96-9873-E544A3BF0F99}" type="presParOf" srcId="{981625F9-70D3-47FB-9E61-82EE80AD4AB9}" destId="{7B878CFA-C234-47BF-9D97-3E694F479B16}" srcOrd="1" destOrd="0" presId="urn:microsoft.com/office/officeart/2005/8/layout/hierarchy1"/>
    <dgm:cxn modelId="{A8FB5A54-3580-45E5-86EA-879901672D39}" type="presParOf" srcId="{19A8C116-5642-4922-B3C5-658A48EA8731}" destId="{89137A59-AE86-44F9-BD49-E278A44D8A46}" srcOrd="1" destOrd="0" presId="urn:microsoft.com/office/officeart/2005/8/layout/hierarchy1"/>
    <dgm:cxn modelId="{3FBFC008-26C5-4540-B832-6D94D9BE4851}" type="presParOf" srcId="{130E0E23-4214-4F8B-9E5C-D9039F98F9C6}" destId="{4B9D5594-0409-44E9-9EAA-71A47E9514BC}" srcOrd="6" destOrd="0" presId="urn:microsoft.com/office/officeart/2005/8/layout/hierarchy1"/>
    <dgm:cxn modelId="{E42D6178-5AF5-4A12-A141-DFEB55E81B11}" type="presParOf" srcId="{130E0E23-4214-4F8B-9E5C-D9039F98F9C6}" destId="{FA005D07-C06C-4398-8004-915D50893043}" srcOrd="7" destOrd="0" presId="urn:microsoft.com/office/officeart/2005/8/layout/hierarchy1"/>
    <dgm:cxn modelId="{F565C593-0B9A-4FDD-93D6-AD4120C7656B}" type="presParOf" srcId="{FA005D07-C06C-4398-8004-915D50893043}" destId="{23AF7874-2CE4-4A15-A37A-5F94F310746F}" srcOrd="0" destOrd="0" presId="urn:microsoft.com/office/officeart/2005/8/layout/hierarchy1"/>
    <dgm:cxn modelId="{91B84E05-ECE4-4D64-903C-3BE604543744}" type="presParOf" srcId="{23AF7874-2CE4-4A15-A37A-5F94F310746F}" destId="{071478FD-91FE-4CD4-8457-F74FA81136A3}" srcOrd="0" destOrd="0" presId="urn:microsoft.com/office/officeart/2005/8/layout/hierarchy1"/>
    <dgm:cxn modelId="{14A0C621-63A6-40DD-90DD-8E7A63CD33DB}" type="presParOf" srcId="{23AF7874-2CE4-4A15-A37A-5F94F310746F}" destId="{DEDEB2FD-7831-4502-9B78-B3383E37CEBA}" srcOrd="1" destOrd="0" presId="urn:microsoft.com/office/officeart/2005/8/layout/hierarchy1"/>
    <dgm:cxn modelId="{73E17345-3E7F-41F4-B198-6B773D8EB7ED}" type="presParOf" srcId="{FA005D07-C06C-4398-8004-915D50893043}" destId="{E3F813F4-5D23-4B89-B651-698E39E99282}" srcOrd="1" destOrd="0" presId="urn:microsoft.com/office/officeart/2005/8/layout/hierarchy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043B04-6B00-4980-AE4B-B1E6BA20DCA8}" type="doc">
      <dgm:prSet loTypeId="urn:microsoft.com/office/officeart/2005/8/layout/hierarchy1" loCatId="hierarchy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8DE96EA6-C11D-42D1-BB6F-502FDC78A394}">
      <dgm:prSet custT="1"/>
      <dgm:spPr/>
      <dgm:t>
        <a:bodyPr/>
        <a:lstStyle/>
        <a:p>
          <a:r>
            <a:rPr lang="ru-RU" sz="1900" dirty="0" smtClean="0"/>
            <a:t>Собрание (Конференция)</a:t>
          </a:r>
        </a:p>
        <a:p>
          <a:r>
            <a:rPr lang="ru-RU" sz="1600" dirty="0" smtClean="0"/>
            <a:t>2 раз в год, все члены Профсоюза (делегаты)</a:t>
          </a:r>
        </a:p>
      </dgm:t>
    </dgm:pt>
    <dgm:pt modelId="{66294511-9904-4E40-BBD9-E2E52B55A886}" type="parTrans" cxnId="{13B089E7-C513-43EC-A809-4830195EEB24}">
      <dgm:prSet/>
      <dgm:spPr/>
      <dgm:t>
        <a:bodyPr/>
        <a:lstStyle/>
        <a:p>
          <a:endParaRPr lang="ru-RU"/>
        </a:p>
      </dgm:t>
    </dgm:pt>
    <dgm:pt modelId="{3E3203F8-2172-4147-AB35-B1C25526F1B7}" type="sibTrans" cxnId="{13B089E7-C513-43EC-A809-4830195EEB24}">
      <dgm:prSet/>
      <dgm:spPr/>
      <dgm:t>
        <a:bodyPr/>
        <a:lstStyle/>
        <a:p>
          <a:endParaRPr lang="ru-RU"/>
        </a:p>
      </dgm:t>
    </dgm:pt>
    <dgm:pt modelId="{DF54B1D6-E624-4472-99F3-184EBFF53674}">
      <dgm:prSet custT="1"/>
      <dgm:spPr/>
      <dgm:t>
        <a:bodyPr/>
        <a:lstStyle/>
        <a:p>
          <a:r>
            <a:rPr lang="ru-RU" sz="1900" dirty="0" smtClean="0"/>
            <a:t>Профком</a:t>
          </a:r>
        </a:p>
        <a:p>
          <a:r>
            <a:rPr lang="ru-RU" sz="1600" dirty="0" smtClean="0"/>
            <a:t>Коллегиальный руководящий орган</a:t>
          </a:r>
          <a:endParaRPr lang="ru-RU" sz="1900" dirty="0"/>
        </a:p>
      </dgm:t>
    </dgm:pt>
    <dgm:pt modelId="{AFB394F7-15A8-49D8-B244-3316BCD284CD}" type="parTrans" cxnId="{EA03A9AD-3B3C-427C-AED1-92EDB5221C3D}">
      <dgm:prSet/>
      <dgm:spPr/>
      <dgm:t>
        <a:bodyPr/>
        <a:lstStyle/>
        <a:p>
          <a:endParaRPr lang="ru-RU"/>
        </a:p>
      </dgm:t>
    </dgm:pt>
    <dgm:pt modelId="{C0D3FF20-5FBF-4CF7-A9A5-3DB3BCDC6E48}" type="sibTrans" cxnId="{EA03A9AD-3B3C-427C-AED1-92EDB5221C3D}">
      <dgm:prSet/>
      <dgm:spPr/>
      <dgm:t>
        <a:bodyPr/>
        <a:lstStyle/>
        <a:p>
          <a:endParaRPr lang="ru-RU"/>
        </a:p>
      </dgm:t>
    </dgm:pt>
    <dgm:pt modelId="{C1A68FA5-9051-411A-B4BE-C7DFD38308FD}">
      <dgm:prSet custT="1"/>
      <dgm:spPr/>
      <dgm:t>
        <a:bodyPr/>
        <a:lstStyle/>
        <a:p>
          <a:r>
            <a:rPr lang="ru-RU" sz="1900" dirty="0" smtClean="0"/>
            <a:t>Председатель </a:t>
          </a:r>
        </a:p>
        <a:p>
          <a:r>
            <a:rPr lang="ru-RU" sz="1400" dirty="0" smtClean="0"/>
            <a:t>Единоличный исполнительный орган</a:t>
          </a:r>
          <a:endParaRPr lang="ru-RU" sz="1800" dirty="0"/>
        </a:p>
      </dgm:t>
    </dgm:pt>
    <dgm:pt modelId="{A2543345-C8BB-4AD5-967F-DA2330321F13}" type="parTrans" cxnId="{7E514CF7-FE88-472A-926A-229418051CA0}">
      <dgm:prSet/>
      <dgm:spPr/>
      <dgm:t>
        <a:bodyPr/>
        <a:lstStyle/>
        <a:p>
          <a:endParaRPr lang="ru-RU"/>
        </a:p>
      </dgm:t>
    </dgm:pt>
    <dgm:pt modelId="{00B477F2-CFE8-4432-9D65-89E86CD006E5}" type="sibTrans" cxnId="{7E514CF7-FE88-472A-926A-229418051CA0}">
      <dgm:prSet/>
      <dgm:spPr/>
      <dgm:t>
        <a:bodyPr/>
        <a:lstStyle/>
        <a:p>
          <a:endParaRPr lang="ru-RU"/>
        </a:p>
      </dgm:t>
    </dgm:pt>
    <dgm:pt modelId="{BAC96564-CC16-41D5-AC6F-1083AAFD4D7D}">
      <dgm:prSet custT="1"/>
      <dgm:spPr/>
      <dgm:t>
        <a:bodyPr/>
        <a:lstStyle/>
        <a:p>
          <a:r>
            <a:rPr lang="ru-RU" sz="1900" b="0" dirty="0" smtClean="0"/>
            <a:t>Заместитель Председателя</a:t>
          </a:r>
          <a:endParaRPr lang="ru-RU" sz="1900" b="0" dirty="0"/>
        </a:p>
      </dgm:t>
    </dgm:pt>
    <dgm:pt modelId="{6B8D7F7C-91B2-40FE-9C9D-A1AB7BC7BC72}" type="parTrans" cxnId="{21966C72-9232-4802-8790-413B84288861}">
      <dgm:prSet/>
      <dgm:spPr/>
      <dgm:t>
        <a:bodyPr/>
        <a:lstStyle/>
        <a:p>
          <a:endParaRPr lang="ru-RU"/>
        </a:p>
      </dgm:t>
    </dgm:pt>
    <dgm:pt modelId="{D5C8A819-186E-4B98-9B74-D973A2182160}" type="sibTrans" cxnId="{21966C72-9232-4802-8790-413B84288861}">
      <dgm:prSet/>
      <dgm:spPr/>
      <dgm:t>
        <a:bodyPr/>
        <a:lstStyle/>
        <a:p>
          <a:endParaRPr lang="ru-RU"/>
        </a:p>
      </dgm:t>
    </dgm:pt>
    <dgm:pt modelId="{2226D935-09B4-4D38-AA7A-8EE2A98B57D0}">
      <dgm:prSet custT="1"/>
      <dgm:spPr/>
      <dgm:t>
        <a:bodyPr/>
        <a:lstStyle/>
        <a:p>
          <a:r>
            <a:rPr lang="ru-RU" sz="2000" dirty="0" smtClean="0"/>
            <a:t>Контрольно-ревизионная комиссия</a:t>
          </a:r>
        </a:p>
      </dgm:t>
    </dgm:pt>
    <dgm:pt modelId="{D8CAA7B5-529E-457C-A485-B8B6E7A418AD}" type="parTrans" cxnId="{1825A33C-D718-46F2-BC93-1C735478B26E}">
      <dgm:prSet/>
      <dgm:spPr/>
      <dgm:t>
        <a:bodyPr/>
        <a:lstStyle/>
        <a:p>
          <a:endParaRPr lang="ru-RU"/>
        </a:p>
      </dgm:t>
    </dgm:pt>
    <dgm:pt modelId="{9B69F24B-7098-4F90-81A0-B7B70DB06F4E}" type="sibTrans" cxnId="{1825A33C-D718-46F2-BC93-1C735478B26E}">
      <dgm:prSet/>
      <dgm:spPr/>
      <dgm:t>
        <a:bodyPr/>
        <a:lstStyle/>
        <a:p>
          <a:endParaRPr lang="ru-RU"/>
        </a:p>
      </dgm:t>
    </dgm:pt>
    <dgm:pt modelId="{97A608B1-7DAC-4AFE-8BFE-E99706730BD5}" type="pres">
      <dgm:prSet presAssocID="{52043B04-6B00-4980-AE4B-B1E6BA20DC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AE048CD-511E-43A3-9D2F-F37062A2C2AF}" type="pres">
      <dgm:prSet presAssocID="{8DE96EA6-C11D-42D1-BB6F-502FDC78A394}" presName="hierRoot1" presStyleCnt="0"/>
      <dgm:spPr/>
    </dgm:pt>
    <dgm:pt modelId="{5D22585F-C1E4-4BAF-893D-F19C53580A80}" type="pres">
      <dgm:prSet presAssocID="{8DE96EA6-C11D-42D1-BB6F-502FDC78A394}" presName="composite" presStyleCnt="0"/>
      <dgm:spPr/>
    </dgm:pt>
    <dgm:pt modelId="{C05BCB7B-A078-452F-BB23-6CAFEF578198}" type="pres">
      <dgm:prSet presAssocID="{8DE96EA6-C11D-42D1-BB6F-502FDC78A394}" presName="background" presStyleLbl="node0" presStyleIdx="0" presStyleCnt="1"/>
      <dgm:spPr/>
    </dgm:pt>
    <dgm:pt modelId="{377E6672-71DC-49E6-B5E3-99456DB85676}" type="pres">
      <dgm:prSet presAssocID="{8DE96EA6-C11D-42D1-BB6F-502FDC78A394}" presName="text" presStyleLbl="fgAcc0" presStyleIdx="0" presStyleCnt="1" custScaleX="141825" custScaleY="136853" custLinFactNeighborX="-949" custLinFactNeighborY="-967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0E0E23-4214-4F8B-9E5C-D9039F98F9C6}" type="pres">
      <dgm:prSet presAssocID="{8DE96EA6-C11D-42D1-BB6F-502FDC78A394}" presName="hierChild2" presStyleCnt="0"/>
      <dgm:spPr/>
    </dgm:pt>
    <dgm:pt modelId="{ED70225B-62CC-4640-8103-B7173EDF749C}" type="pres">
      <dgm:prSet presAssocID="{AFB394F7-15A8-49D8-B244-3316BCD284CD}" presName="Name10" presStyleLbl="parChTrans1D2" presStyleIdx="0" presStyleCnt="4"/>
      <dgm:spPr/>
      <dgm:t>
        <a:bodyPr/>
        <a:lstStyle/>
        <a:p>
          <a:endParaRPr lang="ru-RU"/>
        </a:p>
      </dgm:t>
    </dgm:pt>
    <dgm:pt modelId="{AF9C4A01-9D79-43D5-B25D-BD460DCB7785}" type="pres">
      <dgm:prSet presAssocID="{DF54B1D6-E624-4472-99F3-184EBFF53674}" presName="hierRoot2" presStyleCnt="0"/>
      <dgm:spPr/>
    </dgm:pt>
    <dgm:pt modelId="{6FA694CF-99D0-4E8C-8CDE-29FDDA741E9E}" type="pres">
      <dgm:prSet presAssocID="{DF54B1D6-E624-4472-99F3-184EBFF53674}" presName="composite2" presStyleCnt="0"/>
      <dgm:spPr/>
    </dgm:pt>
    <dgm:pt modelId="{5DDD34FF-FEFD-4701-8FAB-27695F1782B6}" type="pres">
      <dgm:prSet presAssocID="{DF54B1D6-E624-4472-99F3-184EBFF53674}" presName="background2" presStyleLbl="node2" presStyleIdx="0" presStyleCnt="4"/>
      <dgm:spPr/>
    </dgm:pt>
    <dgm:pt modelId="{4FA0CFCD-85EB-4754-8C6A-AFE5F24BB490}" type="pres">
      <dgm:prSet presAssocID="{DF54B1D6-E624-4472-99F3-184EBFF53674}" presName="text2" presStyleLbl="fgAcc2" presStyleIdx="0" presStyleCnt="4" custScaleX="135877" custScaleY="105523" custLinFactNeighborX="1251" custLinFactNeighborY="-528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41B27C-B265-48DF-9C6F-70D4BAFA3820}" type="pres">
      <dgm:prSet presAssocID="{DF54B1D6-E624-4472-99F3-184EBFF53674}" presName="hierChild3" presStyleCnt="0"/>
      <dgm:spPr/>
    </dgm:pt>
    <dgm:pt modelId="{3DF37D18-80A4-40F4-A451-C166F47B6BEF}" type="pres">
      <dgm:prSet presAssocID="{A2543345-C8BB-4AD5-967F-DA2330321F13}" presName="Name10" presStyleLbl="parChTrans1D2" presStyleIdx="1" presStyleCnt="4"/>
      <dgm:spPr/>
      <dgm:t>
        <a:bodyPr/>
        <a:lstStyle/>
        <a:p>
          <a:endParaRPr lang="ru-RU"/>
        </a:p>
      </dgm:t>
    </dgm:pt>
    <dgm:pt modelId="{D77AD94A-FA2A-4674-9BB3-32290B5D7147}" type="pres">
      <dgm:prSet presAssocID="{C1A68FA5-9051-411A-B4BE-C7DFD38308FD}" presName="hierRoot2" presStyleCnt="0"/>
      <dgm:spPr/>
    </dgm:pt>
    <dgm:pt modelId="{D0F614B6-35FE-42F6-8BD6-29401846BDE0}" type="pres">
      <dgm:prSet presAssocID="{C1A68FA5-9051-411A-B4BE-C7DFD38308FD}" presName="composite2" presStyleCnt="0"/>
      <dgm:spPr/>
    </dgm:pt>
    <dgm:pt modelId="{5B415296-C5EC-4CD1-9D34-C9403FDD958C}" type="pres">
      <dgm:prSet presAssocID="{C1A68FA5-9051-411A-B4BE-C7DFD38308FD}" presName="background2" presStyleLbl="node2" presStyleIdx="1" presStyleCnt="4"/>
      <dgm:spPr/>
    </dgm:pt>
    <dgm:pt modelId="{E488AD7C-7FBC-4CB3-ADE6-249915AA0C7E}" type="pres">
      <dgm:prSet presAssocID="{C1A68FA5-9051-411A-B4BE-C7DFD38308FD}" presName="text2" presStyleLbl="fgAcc2" presStyleIdx="1" presStyleCnt="4" custLinFactNeighborX="-10205" custLinFactNeighborY="26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E09F0D-B209-43ED-AB4D-977F1B613917}" type="pres">
      <dgm:prSet presAssocID="{C1A68FA5-9051-411A-B4BE-C7DFD38308FD}" presName="hierChild3" presStyleCnt="0"/>
      <dgm:spPr/>
    </dgm:pt>
    <dgm:pt modelId="{D1B62B9F-DCBC-4676-A7C4-A5734BEF60FD}" type="pres">
      <dgm:prSet presAssocID="{6B8D7F7C-91B2-40FE-9C9D-A1AB7BC7BC72}" presName="Name10" presStyleLbl="parChTrans1D2" presStyleIdx="2" presStyleCnt="4"/>
      <dgm:spPr/>
      <dgm:t>
        <a:bodyPr/>
        <a:lstStyle/>
        <a:p>
          <a:endParaRPr lang="ru-RU"/>
        </a:p>
      </dgm:t>
    </dgm:pt>
    <dgm:pt modelId="{19A8C116-5642-4922-B3C5-658A48EA8731}" type="pres">
      <dgm:prSet presAssocID="{BAC96564-CC16-41D5-AC6F-1083AAFD4D7D}" presName="hierRoot2" presStyleCnt="0"/>
      <dgm:spPr/>
    </dgm:pt>
    <dgm:pt modelId="{981625F9-70D3-47FB-9E61-82EE80AD4AB9}" type="pres">
      <dgm:prSet presAssocID="{BAC96564-CC16-41D5-AC6F-1083AAFD4D7D}" presName="composite2" presStyleCnt="0"/>
      <dgm:spPr/>
    </dgm:pt>
    <dgm:pt modelId="{572AF137-5238-4480-BE22-3317DC52FED0}" type="pres">
      <dgm:prSet presAssocID="{BAC96564-CC16-41D5-AC6F-1083AAFD4D7D}" presName="background2" presStyleLbl="node2" presStyleIdx="2" presStyleCnt="4"/>
      <dgm:spPr/>
    </dgm:pt>
    <dgm:pt modelId="{7B878CFA-C234-47BF-9D97-3E694F479B16}" type="pres">
      <dgm:prSet presAssocID="{BAC96564-CC16-41D5-AC6F-1083AAFD4D7D}" presName="text2" presStyleLbl="fgAcc2" presStyleIdx="2" presStyleCnt="4" custScaleX="97595" custScaleY="53307" custLinFactY="51677" custLinFactNeighborX="-4444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137A59-AE86-44F9-BD49-E278A44D8A46}" type="pres">
      <dgm:prSet presAssocID="{BAC96564-CC16-41D5-AC6F-1083AAFD4D7D}" presName="hierChild3" presStyleCnt="0"/>
      <dgm:spPr/>
    </dgm:pt>
    <dgm:pt modelId="{4B9D5594-0409-44E9-9EAA-71A47E9514BC}" type="pres">
      <dgm:prSet presAssocID="{D8CAA7B5-529E-457C-A485-B8B6E7A418AD}" presName="Name10" presStyleLbl="parChTrans1D2" presStyleIdx="3" presStyleCnt="4"/>
      <dgm:spPr/>
      <dgm:t>
        <a:bodyPr/>
        <a:lstStyle/>
        <a:p>
          <a:endParaRPr lang="ru-RU"/>
        </a:p>
      </dgm:t>
    </dgm:pt>
    <dgm:pt modelId="{FA005D07-C06C-4398-8004-915D50893043}" type="pres">
      <dgm:prSet presAssocID="{2226D935-09B4-4D38-AA7A-8EE2A98B57D0}" presName="hierRoot2" presStyleCnt="0"/>
      <dgm:spPr/>
    </dgm:pt>
    <dgm:pt modelId="{23AF7874-2CE4-4A15-A37A-5F94F310746F}" type="pres">
      <dgm:prSet presAssocID="{2226D935-09B4-4D38-AA7A-8EE2A98B57D0}" presName="composite2" presStyleCnt="0"/>
      <dgm:spPr/>
    </dgm:pt>
    <dgm:pt modelId="{071478FD-91FE-4CD4-8457-F74FA81136A3}" type="pres">
      <dgm:prSet presAssocID="{2226D935-09B4-4D38-AA7A-8EE2A98B57D0}" presName="background2" presStyleLbl="node2" presStyleIdx="3" presStyleCnt="4"/>
      <dgm:spPr/>
    </dgm:pt>
    <dgm:pt modelId="{DEDEB2FD-7831-4502-9B78-B3383E37CEBA}" type="pres">
      <dgm:prSet presAssocID="{2226D935-09B4-4D38-AA7A-8EE2A98B57D0}" presName="text2" presStyleLbl="fgAcc2" presStyleIdx="3" presStyleCnt="4" custScaleX="107869" custScaleY="113340" custLinFactNeighborX="-38565" custLinFactNeighborY="-528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F813F4-5D23-4B89-B651-698E39E99282}" type="pres">
      <dgm:prSet presAssocID="{2226D935-09B4-4D38-AA7A-8EE2A98B57D0}" presName="hierChild3" presStyleCnt="0"/>
      <dgm:spPr/>
    </dgm:pt>
  </dgm:ptLst>
  <dgm:cxnLst>
    <dgm:cxn modelId="{EA03A9AD-3B3C-427C-AED1-92EDB5221C3D}" srcId="{8DE96EA6-C11D-42D1-BB6F-502FDC78A394}" destId="{DF54B1D6-E624-4472-99F3-184EBFF53674}" srcOrd="0" destOrd="0" parTransId="{AFB394F7-15A8-49D8-B244-3316BCD284CD}" sibTransId="{C0D3FF20-5FBF-4CF7-A9A5-3DB3BCDC6E48}"/>
    <dgm:cxn modelId="{6D31415C-1CEA-42B2-9B82-B6CE3BECC325}" type="presOf" srcId="{6B8D7F7C-91B2-40FE-9C9D-A1AB7BC7BC72}" destId="{D1B62B9F-DCBC-4676-A7C4-A5734BEF60FD}" srcOrd="0" destOrd="0" presId="urn:microsoft.com/office/officeart/2005/8/layout/hierarchy1"/>
    <dgm:cxn modelId="{E64EE6A6-AC2F-4B56-8EA7-79161BEE0600}" type="presOf" srcId="{8DE96EA6-C11D-42D1-BB6F-502FDC78A394}" destId="{377E6672-71DC-49E6-B5E3-99456DB85676}" srcOrd="0" destOrd="0" presId="urn:microsoft.com/office/officeart/2005/8/layout/hierarchy1"/>
    <dgm:cxn modelId="{5468C999-5A69-4504-A168-74C12451C3AB}" type="presOf" srcId="{C1A68FA5-9051-411A-B4BE-C7DFD38308FD}" destId="{E488AD7C-7FBC-4CB3-ADE6-249915AA0C7E}" srcOrd="0" destOrd="0" presId="urn:microsoft.com/office/officeart/2005/8/layout/hierarchy1"/>
    <dgm:cxn modelId="{7E514CF7-FE88-472A-926A-229418051CA0}" srcId="{8DE96EA6-C11D-42D1-BB6F-502FDC78A394}" destId="{C1A68FA5-9051-411A-B4BE-C7DFD38308FD}" srcOrd="1" destOrd="0" parTransId="{A2543345-C8BB-4AD5-967F-DA2330321F13}" sibTransId="{00B477F2-CFE8-4432-9D65-89E86CD006E5}"/>
    <dgm:cxn modelId="{66D74E55-D9D5-4B9D-BCFA-0E30ABBCAB4D}" type="presOf" srcId="{DF54B1D6-E624-4472-99F3-184EBFF53674}" destId="{4FA0CFCD-85EB-4754-8C6A-AFE5F24BB490}" srcOrd="0" destOrd="0" presId="urn:microsoft.com/office/officeart/2005/8/layout/hierarchy1"/>
    <dgm:cxn modelId="{DDD0CFDE-FE8C-4EF0-BEBE-028539316D48}" type="presOf" srcId="{2226D935-09B4-4D38-AA7A-8EE2A98B57D0}" destId="{DEDEB2FD-7831-4502-9B78-B3383E37CEBA}" srcOrd="0" destOrd="0" presId="urn:microsoft.com/office/officeart/2005/8/layout/hierarchy1"/>
    <dgm:cxn modelId="{34220DAB-D57A-461C-A2DB-1A7795E089E0}" type="presOf" srcId="{D8CAA7B5-529E-457C-A485-B8B6E7A418AD}" destId="{4B9D5594-0409-44E9-9EAA-71A47E9514BC}" srcOrd="0" destOrd="0" presId="urn:microsoft.com/office/officeart/2005/8/layout/hierarchy1"/>
    <dgm:cxn modelId="{DE8AAE28-C2E0-4D01-B956-AB535DD63904}" type="presOf" srcId="{BAC96564-CC16-41D5-AC6F-1083AAFD4D7D}" destId="{7B878CFA-C234-47BF-9D97-3E694F479B16}" srcOrd="0" destOrd="0" presId="urn:microsoft.com/office/officeart/2005/8/layout/hierarchy1"/>
    <dgm:cxn modelId="{BEE80726-852B-42CE-A370-FC7016E9C1D0}" type="presOf" srcId="{52043B04-6B00-4980-AE4B-B1E6BA20DCA8}" destId="{97A608B1-7DAC-4AFE-8BFE-E99706730BD5}" srcOrd="0" destOrd="0" presId="urn:microsoft.com/office/officeart/2005/8/layout/hierarchy1"/>
    <dgm:cxn modelId="{13B089E7-C513-43EC-A809-4830195EEB24}" srcId="{52043B04-6B00-4980-AE4B-B1E6BA20DCA8}" destId="{8DE96EA6-C11D-42D1-BB6F-502FDC78A394}" srcOrd="0" destOrd="0" parTransId="{66294511-9904-4E40-BBD9-E2E52B55A886}" sibTransId="{3E3203F8-2172-4147-AB35-B1C25526F1B7}"/>
    <dgm:cxn modelId="{3540E8B5-8E6A-4753-8859-7F6689E62568}" type="presOf" srcId="{AFB394F7-15A8-49D8-B244-3316BCD284CD}" destId="{ED70225B-62CC-4640-8103-B7173EDF749C}" srcOrd="0" destOrd="0" presId="urn:microsoft.com/office/officeart/2005/8/layout/hierarchy1"/>
    <dgm:cxn modelId="{1825A33C-D718-46F2-BC93-1C735478B26E}" srcId="{8DE96EA6-C11D-42D1-BB6F-502FDC78A394}" destId="{2226D935-09B4-4D38-AA7A-8EE2A98B57D0}" srcOrd="3" destOrd="0" parTransId="{D8CAA7B5-529E-457C-A485-B8B6E7A418AD}" sibTransId="{9B69F24B-7098-4F90-81A0-B7B70DB06F4E}"/>
    <dgm:cxn modelId="{21966C72-9232-4802-8790-413B84288861}" srcId="{8DE96EA6-C11D-42D1-BB6F-502FDC78A394}" destId="{BAC96564-CC16-41D5-AC6F-1083AAFD4D7D}" srcOrd="2" destOrd="0" parTransId="{6B8D7F7C-91B2-40FE-9C9D-A1AB7BC7BC72}" sibTransId="{D5C8A819-186E-4B98-9B74-D973A2182160}"/>
    <dgm:cxn modelId="{ED6F9819-952E-4058-8FAD-B6105584D2F3}" type="presOf" srcId="{A2543345-C8BB-4AD5-967F-DA2330321F13}" destId="{3DF37D18-80A4-40F4-A451-C166F47B6BEF}" srcOrd="0" destOrd="0" presId="urn:microsoft.com/office/officeart/2005/8/layout/hierarchy1"/>
    <dgm:cxn modelId="{0E50D0C4-20B3-4C2B-83E3-A6DAAE0BA084}" type="presParOf" srcId="{97A608B1-7DAC-4AFE-8BFE-E99706730BD5}" destId="{1AE048CD-511E-43A3-9D2F-F37062A2C2AF}" srcOrd="0" destOrd="0" presId="urn:microsoft.com/office/officeart/2005/8/layout/hierarchy1"/>
    <dgm:cxn modelId="{68D2EA1E-04EB-47C9-A080-A2B7A89341CF}" type="presParOf" srcId="{1AE048CD-511E-43A3-9D2F-F37062A2C2AF}" destId="{5D22585F-C1E4-4BAF-893D-F19C53580A80}" srcOrd="0" destOrd="0" presId="urn:microsoft.com/office/officeart/2005/8/layout/hierarchy1"/>
    <dgm:cxn modelId="{993D26C3-FEE5-4C2C-9688-51F8F3009303}" type="presParOf" srcId="{5D22585F-C1E4-4BAF-893D-F19C53580A80}" destId="{C05BCB7B-A078-452F-BB23-6CAFEF578198}" srcOrd="0" destOrd="0" presId="urn:microsoft.com/office/officeart/2005/8/layout/hierarchy1"/>
    <dgm:cxn modelId="{388896C8-9CC2-477B-9852-050DA628FC6D}" type="presParOf" srcId="{5D22585F-C1E4-4BAF-893D-F19C53580A80}" destId="{377E6672-71DC-49E6-B5E3-99456DB85676}" srcOrd="1" destOrd="0" presId="urn:microsoft.com/office/officeart/2005/8/layout/hierarchy1"/>
    <dgm:cxn modelId="{1D410DEB-B974-47D8-8C38-DB25E2AE1663}" type="presParOf" srcId="{1AE048CD-511E-43A3-9D2F-F37062A2C2AF}" destId="{130E0E23-4214-4F8B-9E5C-D9039F98F9C6}" srcOrd="1" destOrd="0" presId="urn:microsoft.com/office/officeart/2005/8/layout/hierarchy1"/>
    <dgm:cxn modelId="{9FCED769-E7F0-42D4-91EF-74C0AFE53374}" type="presParOf" srcId="{130E0E23-4214-4F8B-9E5C-D9039F98F9C6}" destId="{ED70225B-62CC-4640-8103-B7173EDF749C}" srcOrd="0" destOrd="0" presId="urn:microsoft.com/office/officeart/2005/8/layout/hierarchy1"/>
    <dgm:cxn modelId="{8F0940BD-7F6B-497E-BB41-04B7EEF8198A}" type="presParOf" srcId="{130E0E23-4214-4F8B-9E5C-D9039F98F9C6}" destId="{AF9C4A01-9D79-43D5-B25D-BD460DCB7785}" srcOrd="1" destOrd="0" presId="urn:microsoft.com/office/officeart/2005/8/layout/hierarchy1"/>
    <dgm:cxn modelId="{2C0CA0E6-BB76-4F30-8599-9C1412B01580}" type="presParOf" srcId="{AF9C4A01-9D79-43D5-B25D-BD460DCB7785}" destId="{6FA694CF-99D0-4E8C-8CDE-29FDDA741E9E}" srcOrd="0" destOrd="0" presId="urn:microsoft.com/office/officeart/2005/8/layout/hierarchy1"/>
    <dgm:cxn modelId="{749B45D9-DFC5-4F95-A476-845D48A90116}" type="presParOf" srcId="{6FA694CF-99D0-4E8C-8CDE-29FDDA741E9E}" destId="{5DDD34FF-FEFD-4701-8FAB-27695F1782B6}" srcOrd="0" destOrd="0" presId="urn:microsoft.com/office/officeart/2005/8/layout/hierarchy1"/>
    <dgm:cxn modelId="{28BBB403-5065-489E-BA89-3E853F0B9A6A}" type="presParOf" srcId="{6FA694CF-99D0-4E8C-8CDE-29FDDA741E9E}" destId="{4FA0CFCD-85EB-4754-8C6A-AFE5F24BB490}" srcOrd="1" destOrd="0" presId="urn:microsoft.com/office/officeart/2005/8/layout/hierarchy1"/>
    <dgm:cxn modelId="{FE2493ED-F7CD-401E-92A1-A87E6C7C6132}" type="presParOf" srcId="{AF9C4A01-9D79-43D5-B25D-BD460DCB7785}" destId="{0241B27C-B265-48DF-9C6F-70D4BAFA3820}" srcOrd="1" destOrd="0" presId="urn:microsoft.com/office/officeart/2005/8/layout/hierarchy1"/>
    <dgm:cxn modelId="{45B717B0-5DC6-4652-8E30-3A3834B0CF95}" type="presParOf" srcId="{130E0E23-4214-4F8B-9E5C-D9039F98F9C6}" destId="{3DF37D18-80A4-40F4-A451-C166F47B6BEF}" srcOrd="2" destOrd="0" presId="urn:microsoft.com/office/officeart/2005/8/layout/hierarchy1"/>
    <dgm:cxn modelId="{6912634E-4859-403C-B6EE-9D5740E3899B}" type="presParOf" srcId="{130E0E23-4214-4F8B-9E5C-D9039F98F9C6}" destId="{D77AD94A-FA2A-4674-9BB3-32290B5D7147}" srcOrd="3" destOrd="0" presId="urn:microsoft.com/office/officeart/2005/8/layout/hierarchy1"/>
    <dgm:cxn modelId="{5DCF3C9D-918C-4F12-9C94-8A6F470E461E}" type="presParOf" srcId="{D77AD94A-FA2A-4674-9BB3-32290B5D7147}" destId="{D0F614B6-35FE-42F6-8BD6-29401846BDE0}" srcOrd="0" destOrd="0" presId="urn:microsoft.com/office/officeart/2005/8/layout/hierarchy1"/>
    <dgm:cxn modelId="{C17A724A-C730-48A5-AA2F-D7A831B5EC0C}" type="presParOf" srcId="{D0F614B6-35FE-42F6-8BD6-29401846BDE0}" destId="{5B415296-C5EC-4CD1-9D34-C9403FDD958C}" srcOrd="0" destOrd="0" presId="urn:microsoft.com/office/officeart/2005/8/layout/hierarchy1"/>
    <dgm:cxn modelId="{D98A838D-8E93-474E-A55E-A8AC3E568B20}" type="presParOf" srcId="{D0F614B6-35FE-42F6-8BD6-29401846BDE0}" destId="{E488AD7C-7FBC-4CB3-ADE6-249915AA0C7E}" srcOrd="1" destOrd="0" presId="urn:microsoft.com/office/officeart/2005/8/layout/hierarchy1"/>
    <dgm:cxn modelId="{9FE5B219-5DAB-4DBC-9828-75908ACD9AEB}" type="presParOf" srcId="{D77AD94A-FA2A-4674-9BB3-32290B5D7147}" destId="{A8E09F0D-B209-43ED-AB4D-977F1B613917}" srcOrd="1" destOrd="0" presId="urn:microsoft.com/office/officeart/2005/8/layout/hierarchy1"/>
    <dgm:cxn modelId="{FE8184D0-5450-4B45-BD4C-06CC5D6EDE39}" type="presParOf" srcId="{130E0E23-4214-4F8B-9E5C-D9039F98F9C6}" destId="{D1B62B9F-DCBC-4676-A7C4-A5734BEF60FD}" srcOrd="4" destOrd="0" presId="urn:microsoft.com/office/officeart/2005/8/layout/hierarchy1"/>
    <dgm:cxn modelId="{F1C0158C-C5DB-4650-B5F3-D969CC335B80}" type="presParOf" srcId="{130E0E23-4214-4F8B-9E5C-D9039F98F9C6}" destId="{19A8C116-5642-4922-B3C5-658A48EA8731}" srcOrd="5" destOrd="0" presId="urn:microsoft.com/office/officeart/2005/8/layout/hierarchy1"/>
    <dgm:cxn modelId="{C5E6F93C-08E5-4B56-B4D4-73799D4EE2EE}" type="presParOf" srcId="{19A8C116-5642-4922-B3C5-658A48EA8731}" destId="{981625F9-70D3-47FB-9E61-82EE80AD4AB9}" srcOrd="0" destOrd="0" presId="urn:microsoft.com/office/officeart/2005/8/layout/hierarchy1"/>
    <dgm:cxn modelId="{F81B3E10-86BC-4526-8FC4-4528783E9641}" type="presParOf" srcId="{981625F9-70D3-47FB-9E61-82EE80AD4AB9}" destId="{572AF137-5238-4480-BE22-3317DC52FED0}" srcOrd="0" destOrd="0" presId="urn:microsoft.com/office/officeart/2005/8/layout/hierarchy1"/>
    <dgm:cxn modelId="{80F4121D-CD2F-4591-9E27-F19ED2FD47B7}" type="presParOf" srcId="{981625F9-70D3-47FB-9E61-82EE80AD4AB9}" destId="{7B878CFA-C234-47BF-9D97-3E694F479B16}" srcOrd="1" destOrd="0" presId="urn:microsoft.com/office/officeart/2005/8/layout/hierarchy1"/>
    <dgm:cxn modelId="{0FD2BF1E-C245-40D9-9291-5FE04D588781}" type="presParOf" srcId="{19A8C116-5642-4922-B3C5-658A48EA8731}" destId="{89137A59-AE86-44F9-BD49-E278A44D8A46}" srcOrd="1" destOrd="0" presId="urn:microsoft.com/office/officeart/2005/8/layout/hierarchy1"/>
    <dgm:cxn modelId="{01871D75-E6F7-48C1-A04E-BF2B49A42E52}" type="presParOf" srcId="{130E0E23-4214-4F8B-9E5C-D9039F98F9C6}" destId="{4B9D5594-0409-44E9-9EAA-71A47E9514BC}" srcOrd="6" destOrd="0" presId="urn:microsoft.com/office/officeart/2005/8/layout/hierarchy1"/>
    <dgm:cxn modelId="{E74849AC-053B-407D-BA07-AC785C170C3C}" type="presParOf" srcId="{130E0E23-4214-4F8B-9E5C-D9039F98F9C6}" destId="{FA005D07-C06C-4398-8004-915D50893043}" srcOrd="7" destOrd="0" presId="urn:microsoft.com/office/officeart/2005/8/layout/hierarchy1"/>
    <dgm:cxn modelId="{DEF18D09-B742-45E2-B3A0-9D3CD95E2951}" type="presParOf" srcId="{FA005D07-C06C-4398-8004-915D50893043}" destId="{23AF7874-2CE4-4A15-A37A-5F94F310746F}" srcOrd="0" destOrd="0" presId="urn:microsoft.com/office/officeart/2005/8/layout/hierarchy1"/>
    <dgm:cxn modelId="{2C79E660-CA87-4592-910D-E15374840BC6}" type="presParOf" srcId="{23AF7874-2CE4-4A15-A37A-5F94F310746F}" destId="{071478FD-91FE-4CD4-8457-F74FA81136A3}" srcOrd="0" destOrd="0" presId="urn:microsoft.com/office/officeart/2005/8/layout/hierarchy1"/>
    <dgm:cxn modelId="{288CC92A-2EA6-417D-AD03-89175E8C8495}" type="presParOf" srcId="{23AF7874-2CE4-4A15-A37A-5F94F310746F}" destId="{DEDEB2FD-7831-4502-9B78-B3383E37CEBA}" srcOrd="1" destOrd="0" presId="urn:microsoft.com/office/officeart/2005/8/layout/hierarchy1"/>
    <dgm:cxn modelId="{C4B8E6E3-8403-4E23-902A-8333AE20081C}" type="presParOf" srcId="{FA005D07-C06C-4398-8004-915D50893043}" destId="{E3F813F4-5D23-4B89-B651-698E39E99282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22B43-C590-4D09-961D-6F72AFBEA97A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03C00-A032-484E-87FC-46F089892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355CF-5D5D-41CD-BB5B-B10450C0CCA6}" type="slidenum">
              <a:rPr lang="ru-RU" noProof="0" smtClean="0"/>
              <a:pPr/>
              <a:t>1</a:t>
            </a:fld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28448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E9F1-BCF5-4697-ABA9-00EF5EBFE5D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B3E7-0DB2-458C-9BAB-F93A2F4DC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E9F1-BCF5-4697-ABA9-00EF5EBFE5D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B3E7-0DB2-458C-9BAB-F93A2F4DC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E9F1-BCF5-4697-ABA9-00EF5EBFE5D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B3E7-0DB2-458C-9BAB-F93A2F4DC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007427" y="0"/>
            <a:ext cx="2641786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007426" cy="6858000"/>
          </a:xfrm>
        </p:spPr>
        <p:txBody>
          <a:bodyPr rtlCol="0"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Добавить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5608" y="1291772"/>
            <a:ext cx="3284982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41809" y="5392401"/>
            <a:ext cx="3134106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4" name="Группа 5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6855260" y="5054600"/>
            <a:ext cx="507206" cy="114300"/>
            <a:chOff x="9330846" y="5054600"/>
            <a:chExt cx="676275" cy="114300"/>
          </a:xfrm>
        </p:grpSpPr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8" name="Овал 7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9" name="Овал 8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</p:spTree>
    <p:extLst>
      <p:ext uri="{BB962C8B-B14F-4D97-AF65-F5344CB8AC3E}">
        <p14:creationId xmlns="" xmlns:p14="http://schemas.microsoft.com/office/powerpoint/2010/main" val="12420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E9F1-BCF5-4697-ABA9-00EF5EBFE5D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B3E7-0DB2-458C-9BAB-F93A2F4DC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E9F1-BCF5-4697-ABA9-00EF5EBFE5D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B3E7-0DB2-458C-9BAB-F93A2F4DC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E9F1-BCF5-4697-ABA9-00EF5EBFE5D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B3E7-0DB2-458C-9BAB-F93A2F4DC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E9F1-BCF5-4697-ABA9-00EF5EBFE5D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B3E7-0DB2-458C-9BAB-F93A2F4DC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E9F1-BCF5-4697-ABA9-00EF5EBFE5D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B3E7-0DB2-458C-9BAB-F93A2F4DC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E9F1-BCF5-4697-ABA9-00EF5EBFE5D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B3E7-0DB2-458C-9BAB-F93A2F4DC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E9F1-BCF5-4697-ABA9-00EF5EBFE5D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B3E7-0DB2-458C-9BAB-F93A2F4DC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BE9F1-BCF5-4697-ABA9-00EF5EBFE5D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B3E7-0DB2-458C-9BAB-F93A2F4DC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BE9F1-BCF5-4697-ABA9-00EF5EBFE5D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4B3E7-0DB2-458C-9BAB-F93A2F4DC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Colors" Target="../diagrams/colors5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12" Type="http://schemas.openxmlformats.org/officeDocument/2006/relationships/diagramQuickStyle" Target="../diagrams/quickStyle5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11" Type="http://schemas.openxmlformats.org/officeDocument/2006/relationships/diagramLayout" Target="../diagrams/layout5.xml"/><Relationship Id="rId5" Type="http://schemas.openxmlformats.org/officeDocument/2006/relationships/diagramColors" Target="../diagrams/colors3.xml"/><Relationship Id="rId10" Type="http://schemas.openxmlformats.org/officeDocument/2006/relationships/diagramData" Target="../diagrams/data5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Помещение с красными стульями перед окном">
            <a:extLst>
              <a:ext uri="{FF2B5EF4-FFF2-40B4-BE49-F238E27FC236}">
                <a16:creationId xmlns="" xmlns:a16="http://schemas.microsoft.com/office/drawing/2014/main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2505" r="12505"/>
          <a:stretch/>
        </p:blipFill>
        <p:spPr/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ru-RU" sz="3200" dirty="0" smtClean="0"/>
              <a:t>Организационная работа в первичной организации профсоюза</a:t>
            </a:r>
            <a:endParaRPr lang="ru-RU" sz="3200" dirty="0"/>
          </a:p>
        </p:txBody>
      </p:sp>
      <p:sp>
        <p:nvSpPr>
          <p:cNvPr id="12" name="Подзаголовок 11">
            <a:extLst>
              <a:ext uri="{FF2B5EF4-FFF2-40B4-BE49-F238E27FC236}">
                <a16:creationId xmlns=""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Специалист по организационной работе Кляндина В.А.</a:t>
            </a:r>
            <a:endParaRPr lang="ru-RU" dirty="0"/>
          </a:p>
        </p:txBody>
      </p:sp>
      <p:grpSp>
        <p:nvGrpSpPr>
          <p:cNvPr id="3" name="Группа 3" descr="Декоративный элемент">
            <a:extLst>
              <a:ext uri="{FF2B5EF4-FFF2-40B4-BE49-F238E27FC236}">
                <a16:creationId xmlns=""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2805" y="0"/>
            <a:ext cx="4656487" cy="6858000"/>
            <a:chOff x="-3740" y="0"/>
            <a:chExt cx="6208649" cy="6858000"/>
          </a:xfrm>
        </p:grpSpPr>
        <p:sp>
          <p:nvSpPr>
            <p:cNvPr id="11" name="Полилиния: Фигура 10">
              <a:extLst>
                <a:ext uri="{FF2B5EF4-FFF2-40B4-BE49-F238E27FC236}">
                  <a16:creationId xmlns=""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8123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Выход из Профсоюза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928670"/>
            <a:ext cx="4857752" cy="571504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На основании заявления (по утвержденной форме).</a:t>
            </a:r>
          </a:p>
          <a:p>
            <a:pPr algn="l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Решение о прекращении членства принимается на заседании профкома (профбюро, на собрании профгруппы).</a:t>
            </a:r>
          </a:p>
          <a:p>
            <a:pPr algn="l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Профсоюзная карточка сдается в профком. Профсоюзный стаж теряется, повторное вступление возможно не ранее, чем через год.</a:t>
            </a:r>
          </a:p>
          <a:p>
            <a:pPr algn="l"/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>
              <a:buFontTx/>
              <a:buChar char="-"/>
            </a:pPr>
            <a:endParaRPr lang="ru-RU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7500" t="24167" r="66250" b="10833"/>
          <a:stretch>
            <a:fillRect/>
          </a:stretch>
        </p:blipFill>
        <p:spPr bwMode="auto">
          <a:xfrm>
            <a:off x="285720" y="1000108"/>
            <a:ext cx="400052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Структура Профсоюза работников здравоохранения</a:t>
            </a:r>
            <a:endParaRPr lang="ru-RU" dirty="0">
              <a:solidFill>
                <a:srgbClr val="99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85786" y="1357298"/>
          <a:ext cx="735811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4"/>
          <p:cNvSpPr/>
          <p:nvPr/>
        </p:nvSpPr>
        <p:spPr>
          <a:xfrm>
            <a:off x="7010239" y="3783870"/>
            <a:ext cx="1919479" cy="8154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3840" tIns="121920" rIns="243840" bIns="121920" numCol="1" spcCol="1270" anchor="ctr" anchorCtr="0">
            <a:noAutofit/>
          </a:bodyPr>
          <a:lstStyle/>
          <a:p>
            <a:pPr lvl="0" algn="ctr" defTabSz="2844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400" b="1" kern="12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-142900"/>
            <a:ext cx="7772400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ФНПР</a:t>
            </a:r>
            <a:endParaRPr lang="ru-RU" dirty="0">
              <a:solidFill>
                <a:srgbClr val="99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28596" y="785794"/>
          <a:ext cx="8501122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лево 5"/>
          <p:cNvSpPr/>
          <p:nvPr/>
        </p:nvSpPr>
        <p:spPr>
          <a:xfrm>
            <a:off x="4357686" y="2071678"/>
            <a:ext cx="500066" cy="21431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4357686" y="4643446"/>
            <a:ext cx="500066" cy="214314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Органы Профсоюза</a:t>
            </a:r>
            <a:endParaRPr lang="ru-RU" dirty="0">
              <a:solidFill>
                <a:srgbClr val="99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428736"/>
          <a:ext cx="4286280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4"/>
          <p:cNvSpPr/>
          <p:nvPr/>
        </p:nvSpPr>
        <p:spPr>
          <a:xfrm>
            <a:off x="7010239" y="3783870"/>
            <a:ext cx="1919479" cy="8154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3840" tIns="121920" rIns="243840" bIns="121920" numCol="1" spcCol="1270" anchor="ctr" anchorCtr="0">
            <a:noAutofit/>
          </a:bodyPr>
          <a:lstStyle/>
          <a:p>
            <a:pPr lvl="0" algn="ctr" defTabSz="2844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400" b="1" kern="1200" dirty="0" smtClean="0"/>
          </a:p>
        </p:txBody>
      </p:sp>
      <p:graphicFrame>
        <p:nvGraphicFramePr>
          <p:cNvPr id="10" name="Схема 9"/>
          <p:cNvGraphicFramePr/>
          <p:nvPr/>
        </p:nvGraphicFramePr>
        <p:xfrm>
          <a:off x="4572000" y="1428736"/>
          <a:ext cx="207170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6715140" y="1428736"/>
          <a:ext cx="221457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858180" cy="857255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</a:rPr>
              <a:t>Саратовская областная организация Профсоюза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785794"/>
          <a:ext cx="885828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4"/>
          <p:cNvSpPr/>
          <p:nvPr/>
        </p:nvSpPr>
        <p:spPr>
          <a:xfrm>
            <a:off x="7010239" y="3783870"/>
            <a:ext cx="1919479" cy="8154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3840" tIns="121920" rIns="243840" bIns="121920" numCol="1" spcCol="1270" anchor="ctr" anchorCtr="0">
            <a:noAutofit/>
          </a:bodyPr>
          <a:lstStyle/>
          <a:p>
            <a:pPr lvl="0" algn="ctr" defTabSz="2844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400" b="1" kern="12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52"/>
            <a:ext cx="7858180" cy="857255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>
                <a:solidFill>
                  <a:srgbClr val="C00000"/>
                </a:solidFill>
              </a:rPr>
              <a:t>Органы первичной организации Профсоюза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785794"/>
          <a:ext cx="8858280" cy="607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4"/>
          <p:cNvSpPr/>
          <p:nvPr/>
        </p:nvSpPr>
        <p:spPr>
          <a:xfrm>
            <a:off x="5857884" y="3857628"/>
            <a:ext cx="1919479" cy="81546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3840" tIns="121920" rIns="243840" bIns="121920" numCol="1" spcCol="1270" anchor="ctr" anchorCtr="0">
            <a:noAutofit/>
          </a:bodyPr>
          <a:lstStyle/>
          <a:p>
            <a:pPr lvl="0" algn="ctr" defTabSz="2844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400" b="1" kern="12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1"/>
            <a:ext cx="8929718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Высший руководящий орган – собрание/конференция (ст.29 Устава)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428736"/>
            <a:ext cx="8786842" cy="4500594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Созывается профкомом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не реже двух раз в год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algn="l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Очередное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– согласно плану работы, </a:t>
            </a:r>
            <a:r>
              <a:rPr lang="ru-RU" sz="1600" b="1" dirty="0" err="1" smtClean="0">
                <a:solidFill>
                  <a:schemeClr val="bg2">
                    <a:lumMod val="25000"/>
                  </a:schemeClr>
                </a:solidFill>
              </a:rPr>
              <a:t>внеочредное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– созывается по решению профкома, либо по требованию 1/3 членов Профсоюза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первички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, либо по требованию районной/областной организации (тогда профком в течение 10 дней обязан назначить дату)</a:t>
            </a:r>
          </a:p>
          <a:p>
            <a:pPr algn="l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Объявление о дате, времени, месте, повестке размещается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за две недели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 до дня проведения.</a:t>
            </a:r>
          </a:p>
          <a:p>
            <a:pPr algn="l"/>
            <a:r>
              <a:rPr lang="ru-RU" sz="1800" b="1" dirty="0" smtClean="0">
                <a:solidFill>
                  <a:schemeClr val="bg2">
                    <a:lumMod val="25000"/>
                  </a:schemeClr>
                </a:solidFill>
              </a:rPr>
              <a:t>Полномочия: </a:t>
            </a:r>
          </a:p>
          <a:p>
            <a:pPr algn="l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-- Заслушивает отчет и дает оценку деятельности профкома, утверждает отчет контрольно-ревизионной комиссии. (1 раз в 5 лет – за 5 лет, 1 раз в год – открытый отчет)</a:t>
            </a:r>
          </a:p>
          <a:p>
            <a:pPr algn="l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-- Избирает на 5 лет: председателя, заместителя председателя, профком, КРК, досрочно прекращает их полномочия </a:t>
            </a:r>
          </a:p>
          <a:p>
            <a:pPr algn="l">
              <a:buFontTx/>
              <a:buChar char="-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-Определяет основные направления деятельности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первички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, принимает решение о реорганизации, ликвидации </a:t>
            </a:r>
            <a:r>
              <a:rPr lang="ru-RU" sz="1600" dirty="0" err="1" smtClean="0">
                <a:solidFill>
                  <a:schemeClr val="bg2">
                    <a:lumMod val="25000"/>
                  </a:schemeClr>
                </a:solidFill>
              </a:rPr>
              <a:t>первички</a:t>
            </a:r>
            <a:endParaRPr lang="ru-RU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-- Избирает делегатов на конференцию областной/районной организации, представителей в комитет областной/районной организации</a:t>
            </a:r>
          </a:p>
          <a:p>
            <a:pPr algn="l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-- Избирает представителей первичной организации в органы управления учреждением здравоохранения</a:t>
            </a:r>
          </a:p>
          <a:p>
            <a:pPr algn="l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- Утверждает смету доходов и расходов на следующий год, отчет за прошедший год</a:t>
            </a:r>
            <a:endParaRPr lang="ru-RU" sz="1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Коллегиальный орган – профком (ст.30 Устава)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428736"/>
            <a:ext cx="8786842" cy="5143536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Избирается собранием/конференцией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на 5 лет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Подотчетен собранию/конференции, комитету районной/областной организации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Созывается председателем (заместителем)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не реже 1 раза в 3 месяца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(либо по требованию 1/3 членов профсоюза, КРК, вышестоящей организации)</a:t>
            </a:r>
          </a:p>
          <a:p>
            <a:pPr algn="l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Полномочия: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Организует работу первичной организации: проведение мероприятий, сбор членских взносов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Представляет интересы работников-членов Профсоюза перед работодателем: в коллективных переговорах, коллективных действиях, трудовых спорах, согласовании локальных нормативных актов, выдвижение кандидатур в представительные органы работников и т.п.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Контролирует соблюдение работодателем трудового законодательства, защищает права членов Профсоюза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Расходует средства профсоюзного бюджета в пределах сметы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Утверждает структуру первичной организации (создает и упраздняет профгруппы, профбюро, комиссии профкома), распределяет обязанности членов профкома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Организует учет членов Профсоюза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Ежегодно отчитывается собранию/конференции о своей деятельности</a:t>
            </a:r>
          </a:p>
          <a:p>
            <a:pPr algn="l">
              <a:buFontTx/>
              <a:buChar char="-"/>
            </a:pP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Председатель (ст.31 Устава) 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428736"/>
            <a:ext cx="8786842" cy="514353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Избирается собранием/конференцией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на 5 лет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Подотчетен собранию/конференции, комитету районной/областной организации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Руководит работой первичной организации. На время его отсутствия – обязанности выполняет заместитель председателя.</a:t>
            </a:r>
          </a:p>
          <a:p>
            <a:pPr algn="l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Полномочия: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Организует работу первичной организации Профсоюза, подготовку и проведение собраний (конференций), заседаний профкома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Отвечает за выполнение решений  собрания/конференции, профкома, постановлений вышестоящих профорганов, сбор членских взносов, гласность работы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первички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Действует от имени первичной организацией, представляет интересы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первички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и членов Профсоюза перед работодателем и иными организациями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Подписывает коллективный договор со стороны работников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Ведет заседания профкома, собрания/конференции (как правило)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Организует делопроизводство в первичной организации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Представляет собранию/конференции кандидатуру своего заместителя, в дальнейшем определяет его  обязанности. </a:t>
            </a:r>
          </a:p>
          <a:p>
            <a:pPr algn="l">
              <a:buFontTx/>
              <a:buChar char="-"/>
            </a:pP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Контрольно-ревизионная комиссия (ст.57)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428736"/>
            <a:ext cx="8786842" cy="514353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Избирается собранием/конференцией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на 5 лет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Подотчетна собранию/конференции, КРК районной/областной организации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Председатель КРК избирается на заседании КРК</a:t>
            </a:r>
          </a:p>
          <a:p>
            <a:pPr algn="l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Члены КРК не могут одновременно быть членами профкома! Казначей – член профкома, а не КРК!</a:t>
            </a:r>
          </a:p>
          <a:p>
            <a:pPr algn="l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Полномочия: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Контролирует финансово-хозяйственную деятельность первичной организации. 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Взаимодействует с КРК вышестоящей организации Профсоюза 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- 1 раз в 5 лет представляет собранию/конференции отчет о своей деятельности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Председатель КРК является делегатом конференции по должности, принимает участие в работе профкома с правом совещательного голоса (не голосует, но советует).</a:t>
            </a:r>
          </a:p>
          <a:p>
            <a:pPr algn="l">
              <a:buFontTx/>
              <a:buChar char="-"/>
            </a:pP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документы Профсоюза</a:t>
            </a:r>
            <a:endParaRPr lang="ru-RU" dirty="0"/>
          </a:p>
        </p:txBody>
      </p:sp>
      <p:pic>
        <p:nvPicPr>
          <p:cNvPr id="1026" name="Picture 2" descr="http://przrf.ru/upload/docs/1.2.__O_profsouze/1.2.2.__Org.-ustav._documents/2.2.1._Ustav_Profsoyuza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357586" cy="4644882"/>
          </a:xfrm>
          <a:prstGeom prst="rect">
            <a:avLst/>
          </a:prstGeom>
          <a:noFill/>
        </p:spPr>
      </p:pic>
      <p:pic>
        <p:nvPicPr>
          <p:cNvPr id="1028" name="Picture 4" descr="Общее положение о первичной организации Профсоюз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500174"/>
            <a:ext cx="3349933" cy="4643470"/>
          </a:xfrm>
          <a:prstGeom prst="rect">
            <a:avLst/>
          </a:prstGeom>
          <a:noFill/>
        </p:spPr>
      </p:pic>
      <p:pic>
        <p:nvPicPr>
          <p:cNvPr id="1030" name="Picture 6" descr="Общее положение о территориальной организации Профсоюз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1857364"/>
            <a:ext cx="1326706" cy="1857388"/>
          </a:xfrm>
          <a:prstGeom prst="rect">
            <a:avLst/>
          </a:prstGeom>
          <a:noFill/>
        </p:spPr>
      </p:pic>
      <p:pic>
        <p:nvPicPr>
          <p:cNvPr id="1032" name="Picture 8" descr="http://przrf.ru/upload/docs/1.2.__O_profsouze/1.2.2.__Org.-ustav._documents/2.2.4._Obshee_polozhenie_o_kontrolno-revizionnyh_organah_Profsoyuz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4071942"/>
            <a:ext cx="1324052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Структура </a:t>
            </a:r>
            <a:r>
              <a:rPr lang="ru-RU" dirty="0" err="1" smtClean="0">
                <a:solidFill>
                  <a:srgbClr val="990000"/>
                </a:solidFill>
              </a:rPr>
              <a:t>первички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071546"/>
            <a:ext cx="8786842" cy="550072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Профком определяет структуру первичной организации Профсоюза – т.е. может создавать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профгруппы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профбюро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 определяет их полномочия</a:t>
            </a:r>
          </a:p>
          <a:p>
            <a:pPr algn="l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Профгруппа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– состоит из членов Профсоюза, работающих в одном подразделении. Члены профгруппы избирают профгруппорга, который организует работу профгруппы и подчиняется профкому. </a:t>
            </a:r>
          </a:p>
          <a:p>
            <a:pPr algn="l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Примеры полномочий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: принимать в члены профсоюза, собирать информацию, организовывать мероприятия и раздачу подарков</a:t>
            </a:r>
          </a:p>
          <a:p>
            <a:pPr algn="l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Профбюро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- объединяет несколько профгрупп (структурных подразделений) с учетом особенностей производства и территориальной отдаленности (например, в отдельном корпусе, филиале). По сути – мини-профком, подотчетный основному профкому. На собрании или конференции профбюро избирается председатель профбюро и его заместители. </a:t>
            </a:r>
          </a:p>
          <a:p>
            <a:pPr algn="l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Примеры полномочий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: принимать в члены профсоюза и вести профсоюзный учет, оформлять профсоюзные документы, распоряжаться денежными средствами в определенных профкомом пределах и другие</a:t>
            </a:r>
          </a:p>
          <a:p>
            <a:pPr algn="l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Структурное подразделение –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отделение учреждения, где не создана профгруппа (термин используется при подготовке к конференции)</a:t>
            </a:r>
            <a:endParaRPr lang="ru-RU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Структура </a:t>
            </a:r>
            <a:r>
              <a:rPr lang="ru-RU" dirty="0" err="1" smtClean="0">
                <a:solidFill>
                  <a:srgbClr val="990000"/>
                </a:solidFill>
              </a:rPr>
              <a:t>первички</a:t>
            </a:r>
            <a:r>
              <a:rPr lang="ru-RU" dirty="0" smtClean="0">
                <a:solidFill>
                  <a:srgbClr val="990000"/>
                </a:solidFill>
              </a:rPr>
              <a:t> (пример)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1071546"/>
            <a:ext cx="5715008" cy="5786454"/>
          </a:xfrm>
        </p:spPr>
        <p:txBody>
          <a:bodyPr>
            <a:normAutofit fontScale="40000" lnSpcReduction="20000"/>
          </a:bodyPr>
          <a:lstStyle/>
          <a:p>
            <a:pPr algn="l"/>
            <a:endParaRPr lang="ru-RU" sz="40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4500" b="1" dirty="0" smtClean="0">
                <a:solidFill>
                  <a:schemeClr val="bg2">
                    <a:lumMod val="25000"/>
                  </a:schemeClr>
                </a:solidFill>
              </a:rPr>
              <a:t>Основной корпус больницы</a:t>
            </a:r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</a:rPr>
              <a:t>, где располагается профком. </a:t>
            </a:r>
          </a:p>
          <a:p>
            <a:pPr algn="l"/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</a:rPr>
              <a:t>По решению профкома, в учреждении созданы:</a:t>
            </a:r>
          </a:p>
          <a:p>
            <a:pPr algn="l"/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</a:rPr>
              <a:t>профгруппа хирургического отделения, профгруппа </a:t>
            </a:r>
            <a:r>
              <a:rPr lang="ru-RU" sz="4500" dirty="0" err="1" smtClean="0">
                <a:solidFill>
                  <a:schemeClr val="bg2">
                    <a:lumMod val="25000"/>
                  </a:schemeClr>
                </a:solidFill>
              </a:rPr>
              <a:t>хозблока</a:t>
            </a:r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4500" dirty="0" err="1" smtClean="0">
                <a:solidFill>
                  <a:schemeClr val="bg2">
                    <a:lumMod val="25000"/>
                  </a:schemeClr>
                </a:solidFill>
              </a:rPr>
              <a:t>профгруппа</a:t>
            </a:r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</a:rPr>
              <a:t> администрации, </a:t>
            </a:r>
          </a:p>
          <a:p>
            <a:pPr algn="l"/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</a:rPr>
              <a:t>и другие профгруппы. </a:t>
            </a:r>
          </a:p>
          <a:p>
            <a:pPr algn="l"/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</a:rPr>
              <a:t>В каждой профгруппе избраны профгруппорги, которые занимаются сбором информации, раздачей подарков, информированием членов Профсоюза и агитационной работой среди других работников</a:t>
            </a:r>
          </a:p>
          <a:p>
            <a:pPr algn="l"/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algn="l"/>
            <a:r>
              <a:rPr lang="ru-RU" sz="4500" b="1" dirty="0" smtClean="0">
                <a:solidFill>
                  <a:schemeClr val="bg2">
                    <a:lumMod val="25000"/>
                  </a:schemeClr>
                </a:solidFill>
              </a:rPr>
              <a:t>Поликлиника</a:t>
            </a:r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</a:rPr>
              <a:t>, которая является подразделением больницы, но находится в отдалении от основного корпуса. </a:t>
            </a:r>
          </a:p>
          <a:p>
            <a:pPr algn="l"/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</a:rPr>
              <a:t>По решению профкома в поликлинике создано профбюро, в котором избран председатель и два его заместителя. </a:t>
            </a:r>
          </a:p>
          <a:p>
            <a:pPr algn="l"/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</a:rPr>
              <a:t>Профбюро переданы полномочия по приему в профсоюз и учету членов Профсоюза, организация культурно-массовых мероприятий, выбор и закупка подарков в утвержденных профкомом пределах. </a:t>
            </a:r>
            <a:endParaRPr lang="ru-RU" sz="3500" dirty="0" smtClean="0"/>
          </a:p>
        </p:txBody>
      </p:sp>
      <p:pic>
        <p:nvPicPr>
          <p:cNvPr id="7" name="Рисунок 6" descr="Картинки по запросу схематично зда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315793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артинки по запросу схематично до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86190"/>
            <a:ext cx="200026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Планирование работы профкома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14422"/>
            <a:ext cx="8786874" cy="542928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Принимается на заседании профкома.</a:t>
            </a:r>
          </a:p>
          <a:p>
            <a:pPr algn="l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План может приниматься на весь календарный год, на полгода или на квартал.</a:t>
            </a:r>
          </a:p>
          <a:p>
            <a:pPr algn="l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Форма плана – произвольная, но обязательно указать : какие мероприятия будут проводиться, сроки проведения, кто ответственный.</a:t>
            </a:r>
          </a:p>
          <a:p>
            <a:pPr algn="l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В план включаются: проведение собраний/конференций, предполагаемая повестка дня, проведение заседаний профкома, предполагаемая повестка дня, проведение культурно-массовых мероприятий, контрольных мероприятий, участие в коллективных действиях и другое.</a:t>
            </a:r>
          </a:p>
          <a:p>
            <a:pPr algn="l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Основная цель плана – организация и систематизация работы первичной организации, удобство, возможность отслеживать и вовремя начинать необходимые мероприятия.</a:t>
            </a:r>
          </a:p>
          <a:p>
            <a:pPr algn="l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</a:p>
          <a:p>
            <a:pPr algn="l"/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Примерный план работы профкома на </a:t>
            </a:r>
            <a:r>
              <a:rPr lang="en-US" dirty="0" smtClean="0">
                <a:solidFill>
                  <a:srgbClr val="990000"/>
                </a:solidFill>
              </a:rPr>
              <a:t>I</a:t>
            </a:r>
            <a:r>
              <a:rPr lang="ru-RU" dirty="0" smtClean="0">
                <a:solidFill>
                  <a:srgbClr val="990000"/>
                </a:solidFill>
              </a:rPr>
              <a:t> квартал 2020 года</a:t>
            </a:r>
            <a:endParaRPr lang="ru-RU" dirty="0">
              <a:solidFill>
                <a:srgbClr val="99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428736"/>
          <a:ext cx="8286809" cy="5047488"/>
        </p:xfrm>
        <a:graphic>
          <a:graphicData uri="http://schemas.openxmlformats.org/drawingml/2006/table">
            <a:tbl>
              <a:tblPr/>
              <a:tblGrid>
                <a:gridCol w="530862"/>
                <a:gridCol w="4620547"/>
                <a:gridCol w="1008005"/>
                <a:gridCol w="1008005"/>
                <a:gridCol w="1119390"/>
              </a:tblGrid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</a:p>
                  </a:txBody>
                  <a:tcPr marL="51632" marR="51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Наименование мероприятия</a:t>
                      </a:r>
                    </a:p>
                  </a:txBody>
                  <a:tcPr marL="51632" marR="51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Дата проведения</a:t>
                      </a:r>
                    </a:p>
                  </a:txBody>
                  <a:tcPr marL="51632" marR="51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Ответственный за исполнение</a:t>
                      </a:r>
                    </a:p>
                  </a:txBody>
                  <a:tcPr marL="51632" marR="51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Примечание</a:t>
                      </a:r>
                    </a:p>
                  </a:txBody>
                  <a:tcPr marL="51632" marR="516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Проведение собрания/конференции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с повесткой дня: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1.Отчет о работе профкома за ____ 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2.Утверждение сметы  на ____ 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3. Довыборы в члены профкома взамен уволившегося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февраль 2020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Иванов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развесить объявления за 2 недели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Проведение заседаний профкома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2.1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Подготовить и провести 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заседание профкома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с повесткой дня: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1.Об утверждении плана работы на вторую половину _____ года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2. Об утверждении структуры ППО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3. О проведении собрания/конференции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	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январь 2020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Иванов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2.2.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Подготовить и провести 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заседание профкома</a:t>
                      </a: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 с повесткой дня: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1.О праздновании 23 февраля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2.О праздновании 8 марта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февраль 2020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Иванов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Организационные мероприятия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3.1.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Принять участие в мероприятиях учреждения, посвященных 23 февраля и 8 марта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февраль, марта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Иванов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3.2.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Подготовить и направить в областную организацию список членов профсоюза в электронном виде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январь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Петров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Контрольные мероприятия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Calibri"/>
                          <a:cs typeface="Times New Roman"/>
                        </a:rPr>
                        <a:t>4.1.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Совместно с бухгалтерией учреждения выверить, со всех ли членов Профсоюза взимаются взносы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февраль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Иванов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Calibri"/>
                          <a:cs typeface="Times New Roman"/>
                        </a:rPr>
                        <a:t>совместно с КРК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Проведение заседания профкома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214422"/>
            <a:ext cx="8572560" cy="535785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Кворум – более половины избранных членов профкома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Члены профкома заранее извещаются о дате, времени, месте проведения заседания, предполагаемой повестке дня.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Решения принимаются большинством голосов.</a:t>
            </a:r>
          </a:p>
          <a:p>
            <a:pPr algn="l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Для проведения собрания/конференции – обязательно предварительное заседание профкома, который назначает дату.</a:t>
            </a: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Собрание или конференция</a:t>
            </a:r>
            <a:endParaRPr lang="ru-RU" dirty="0">
              <a:solidFill>
                <a:srgbClr val="99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214422"/>
          <a:ext cx="7858180" cy="5344975"/>
        </p:xfrm>
        <a:graphic>
          <a:graphicData uri="http://schemas.openxmlformats.org/drawingml/2006/table">
            <a:tbl>
              <a:tblPr/>
              <a:tblGrid>
                <a:gridCol w="1860777"/>
                <a:gridCol w="2666644"/>
                <a:gridCol w="3330759"/>
              </a:tblGrid>
              <a:tr h="238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74" marR="59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pc="-15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Собрание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74" marR="59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pc="-15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Конференция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74" marR="596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pc="-15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Правовое положение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74" marR="59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spc="-15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Высший руководящий орган первичной организации Профсоюза.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74" marR="59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21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pc="-15" dirty="0" smtClean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Кто участвует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74" marR="59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spc="-15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члены Профсоюза первичной организации.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74" marR="59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spc="-15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Делегаты, избранные от каждой профгруппы  или подразделения. Норму представительства и порядок избрания устанавливает профком.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74" marR="59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pc="-15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Кворум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74" marR="59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spc="-15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Собрание правомочно, если присутствует </a:t>
                      </a:r>
                      <a:r>
                        <a:rPr lang="ru-RU" sz="1400" b="1" spc="-15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больше половины </a:t>
                      </a:r>
                      <a:r>
                        <a:rPr lang="ru-RU" sz="1400" spc="-15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членов Профсоюза.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74" marR="59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spc="-15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Конференция правомочна, если присутствует </a:t>
                      </a:r>
                      <a:r>
                        <a:rPr lang="ru-RU" sz="1400" b="1" spc="-15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2/3 избранных </a:t>
                      </a:r>
                      <a:r>
                        <a:rPr lang="ru-RU" sz="1400" spc="-15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делегатов.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74" marR="59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spc="-15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Подготовка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74" marR="59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spc="-15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принять на заседании профсоюзного комитета решение о проведении собрания;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spc="-15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известить членов Профсоюза за 2 недели.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74" marR="59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spc="-15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принять на заседании профсоюзного комитета решение о проведении конференции и </a:t>
                      </a:r>
                      <a:r>
                        <a:rPr lang="ru-RU" sz="1400" b="1" spc="-15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определить норму представительства;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spc="-15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известить членов Профсоюза за 2 недели;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spc="-15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провести в каждом профбюро, профгруппе (подразделении) собрание, на котором </a:t>
                      </a:r>
                      <a:r>
                        <a:rPr lang="ru-RU" sz="1400" b="1" spc="-15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избрать делегатов</a:t>
                      </a:r>
                      <a:r>
                        <a:rPr lang="ru-RU" sz="1400" spc="-15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проверить списки делегатов и правильность оформления протоколов.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674" marR="59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Подготовка к проведению собрания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428736"/>
            <a:ext cx="8786842" cy="514353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1) Провести заседание профкома, принять решение о проведении собрания.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2) Развесить объявления о проведении собрания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не позднее, чем за две недели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до даты проведения.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3) Составить список членов Профсоюза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первички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для регистрации, 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определить приглашенных лиц (представители работодателя, профсоюза и т.п.).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4) Подготовить информацию, которая будет освещаться по вопросам повестки дня, все необходимые документы (например, открытый отчет, смету)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5) Подготовить порядок ведения собрания.</a:t>
            </a:r>
            <a:endParaRPr lang="ru-RU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Проведение собрания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142984"/>
            <a:ext cx="8786842" cy="514353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1) Провести регистрацию </a:t>
            </a:r>
            <a:r>
              <a:rPr lang="ru-RU" sz="2400" smtClean="0">
                <a:solidFill>
                  <a:schemeClr val="bg2">
                    <a:lumMod val="25000"/>
                  </a:schemeClr>
                </a:solidFill>
              </a:rPr>
              <a:t>членов Профсоюза.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2) Проверить кворум – более половины членов Профсоюза.  Кворума нет – объявляется новая дата собрания с той же повесткой дня. Кворум есть – проголосовать за открытие собрания.</a:t>
            </a:r>
          </a:p>
          <a:p>
            <a:pPr algn="l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3) </a:t>
            </a:r>
            <a:r>
              <a:rPr lang="ru-RU" sz="2400" smtClean="0">
                <a:solidFill>
                  <a:schemeClr val="bg2">
                    <a:lumMod val="25000"/>
                  </a:schemeClr>
                </a:solidFill>
              </a:rPr>
              <a:t>Избрать председателя (ведущего) и секретаря собрания. Определить форму голосования – открытую или тайную. Если открытая форма – избрать лицо, которое проводит подсчет голосов (например, секретарь). Если тайная – избрать счетную комиссию.</a:t>
            </a:r>
          </a:p>
          <a:p>
            <a:pPr algn="l"/>
            <a:r>
              <a:rPr lang="ru-RU" sz="2400" smtClean="0">
                <a:solidFill>
                  <a:schemeClr val="bg2">
                    <a:lumMod val="25000"/>
                  </a:schemeClr>
                </a:solidFill>
              </a:rPr>
              <a:t>4) Огласить повестку дня, проголосовать за ее утверждение.</a:t>
            </a:r>
          </a:p>
          <a:p>
            <a:pPr algn="l"/>
            <a:r>
              <a:rPr lang="ru-RU" sz="2400" smtClean="0">
                <a:solidFill>
                  <a:schemeClr val="bg2">
                    <a:lumMod val="25000"/>
                  </a:schemeClr>
                </a:solidFill>
              </a:rPr>
              <a:t>5) Обсудить по порядку вопросы повестки дня, проголосовать по каждому принятому решению.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400" smtClean="0">
                <a:solidFill>
                  <a:schemeClr val="bg2">
                    <a:lumMod val="25000"/>
                  </a:schemeClr>
                </a:solidFill>
              </a:rPr>
              <a:t>6) Проголосовать за окончание собрания.</a:t>
            </a:r>
            <a:endParaRPr lang="ru-RU" sz="28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Подготовка к проведению конференции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428736"/>
            <a:ext cx="8786842" cy="514353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1) Провести заседание профкома, принять решение: о проведении конференции, о норме представительства и о порядке избрания делегатов. Также можно определить дату, до которой сдаются протоколы по избранию делегатов.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2) Развесить объявления о проведении конференции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не позднее, чем за две недели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до даты проведения.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3) До конференции профбюро/профгруппы/структурные подразделения проводят собрания, на которых выбирают делегатов в количестве, определенном профкомом. 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4) Составить список избранных делегатов для регистрации, определяются приглашенные.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5) Подготовить информацию, которая будет освещаться по вопросам повестки дня, документы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6) Подготовить порядок ведения собрания и кандидатуры в мандатную комиссию</a:t>
            </a:r>
            <a:endParaRPr lang="ru-RU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Норма представительства и распределение делегатов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428736"/>
            <a:ext cx="8786842" cy="514353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Норма представительства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= общее количество членов Профсоюза /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желаемое количество делегатов = 1 делегат от Х членов Профсоюза.</a:t>
            </a:r>
          </a:p>
          <a:p>
            <a:pPr algn="l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100 членов : 20 делегатов = 5 (1 делегат от 5 членов Профсоюза)</a:t>
            </a:r>
          </a:p>
          <a:p>
            <a:pPr algn="l"/>
            <a:endParaRPr lang="ru-RU" sz="28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Количество делегатов от отделения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= количество членов Профсоюза в подразделении / норму представительства</a:t>
            </a:r>
          </a:p>
          <a:p>
            <a:pPr algn="l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10 человек в отделении : 5 (норма) = 2 делегата от отделения</a:t>
            </a:r>
            <a:endParaRPr lang="ru-R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Член Профсоюза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357298"/>
            <a:ext cx="8786842" cy="4857784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</a:rPr>
              <a:t>Глава 3 Устава – прочитать обязательно!</a:t>
            </a:r>
          </a:p>
          <a:p>
            <a:pPr algn="l"/>
            <a:endParaRPr lang="ru-RU" sz="45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4500" b="1" dirty="0" smtClean="0">
                <a:solidFill>
                  <a:schemeClr val="bg2">
                    <a:lumMod val="25000"/>
                  </a:schemeClr>
                </a:solidFill>
              </a:rPr>
              <a:t>Член профсоюза – студент/работник …, вступивший в Профсоюз, признающий Устав, состоящий на учете в первичной организации, уплачивающий взносы</a:t>
            </a:r>
          </a:p>
          <a:p>
            <a:pPr algn="l"/>
            <a:endParaRPr lang="ru-RU" sz="45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4500" b="1" dirty="0" smtClean="0">
                <a:solidFill>
                  <a:schemeClr val="bg2">
                    <a:lumMod val="25000"/>
                  </a:schemeClr>
                </a:solidFill>
              </a:rPr>
              <a:t>Имеет право:</a:t>
            </a:r>
          </a:p>
          <a:p>
            <a:pPr algn="l">
              <a:buFontTx/>
              <a:buChar char="-"/>
            </a:pPr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</a:rPr>
              <a:t>Участвовать в деятельности </a:t>
            </a:r>
            <a:r>
              <a:rPr lang="ru-RU" sz="4500" dirty="0" err="1" smtClean="0">
                <a:solidFill>
                  <a:schemeClr val="bg2">
                    <a:lumMod val="25000"/>
                  </a:schemeClr>
                </a:solidFill>
              </a:rPr>
              <a:t>первички</a:t>
            </a:r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</a:rPr>
              <a:t>, избирать и быть избранным в органы </a:t>
            </a:r>
            <a:r>
              <a:rPr lang="ru-RU" sz="4500" dirty="0" err="1" smtClean="0">
                <a:solidFill>
                  <a:schemeClr val="bg2">
                    <a:lumMod val="25000"/>
                  </a:schemeClr>
                </a:solidFill>
              </a:rPr>
              <a:t>первички</a:t>
            </a:r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</a:rPr>
              <a:t>, обсуждать и критиковать вопросы профсоюзной жизни, выдвигать предложения</a:t>
            </a:r>
          </a:p>
          <a:p>
            <a:pPr algn="l">
              <a:buFontTx/>
              <a:buChar char="-"/>
            </a:pPr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</a:rPr>
              <a:t>Обращаться в Профсоюз для защиты своих трудовых прав, получать правовую помощь, материальную помощь, пользоваться всеми льготами, установленными для членов Профсоюза </a:t>
            </a:r>
          </a:p>
          <a:p>
            <a:pPr algn="l">
              <a:buFontTx/>
              <a:buChar char="-"/>
            </a:pPr>
            <a:endParaRPr lang="ru-RU" sz="45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4500" b="1" dirty="0" smtClean="0">
                <a:solidFill>
                  <a:schemeClr val="bg2">
                    <a:lumMod val="25000"/>
                  </a:schemeClr>
                </a:solidFill>
              </a:rPr>
              <a:t>Обязан:</a:t>
            </a:r>
          </a:p>
          <a:p>
            <a:pPr algn="l"/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</a:rPr>
              <a:t>-Соблюдать Устав</a:t>
            </a:r>
          </a:p>
          <a:p>
            <a:pPr algn="l"/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</a:rPr>
              <a:t>-Выполнять возложенные на него профсоюзные поручения, решения органов Профсоюза, заботиться об авторитете Профсоюза, не причинять Профсоюзу вред</a:t>
            </a:r>
          </a:p>
          <a:p>
            <a:pPr algn="l"/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</a:rPr>
              <a:t>- Ежемесячно уплачивать членские взносы</a:t>
            </a:r>
          </a:p>
          <a:p>
            <a:pPr algn="l">
              <a:buFontTx/>
              <a:buChar char="-"/>
            </a:pPr>
            <a:endParaRPr lang="ru-RU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Норма представительства и распределение делегатов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3571876"/>
            <a:ext cx="8643998" cy="235745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Количество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делегатов зависит от размера подразделения</a:t>
            </a:r>
          </a:p>
          <a:p>
            <a:pPr algn="l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Пример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: в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первичке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195 членов Профсоюза, 10 разных по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количеству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подразделений. В зал поместится не больше 20 человек.</a:t>
            </a:r>
          </a:p>
          <a:p>
            <a:pPr algn="l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Норма представительства – (195:15=13) 1 человек от 13 членов Профсоюза. </a:t>
            </a:r>
          </a:p>
          <a:p>
            <a:pPr algn="l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Порядок избрания делегатов расписан в табличке. Например, хирургическое отделение – всего 10 чел., избирает 1 делегата. Терапевтическое – всего 25 чел., избирают 2 делегатов.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Количество делегатов – 13 + 3 по должности = 16 всего. 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*Кворум– от 12 человек (больше 2/3). </a:t>
            </a:r>
          </a:p>
          <a:p>
            <a:pPr algn="l"/>
            <a:endParaRPr lang="ru-RU" sz="20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9844" t="35833" r="22656" b="22500"/>
          <a:stretch>
            <a:fillRect/>
          </a:stretch>
        </p:blipFill>
        <p:spPr bwMode="auto">
          <a:xfrm>
            <a:off x="142844" y="1214422"/>
            <a:ext cx="3629051" cy="226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 l="28906" t="50000" r="31250" b="20000"/>
          <a:stretch>
            <a:fillRect/>
          </a:stretch>
        </p:blipFill>
        <p:spPr bwMode="auto">
          <a:xfrm>
            <a:off x="4214810" y="1285860"/>
            <a:ext cx="464347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Норма представительства и распределение делегатов</a:t>
            </a:r>
            <a:endParaRPr lang="ru-RU" dirty="0">
              <a:solidFill>
                <a:srgbClr val="990000"/>
              </a:solidFill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 l="37031" t="35833" r="21250" b="24167"/>
          <a:stretch>
            <a:fillRect/>
          </a:stretch>
        </p:blipFill>
        <p:spPr bwMode="auto">
          <a:xfrm>
            <a:off x="142844" y="2357430"/>
            <a:ext cx="3571900" cy="192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1214422"/>
            <a:ext cx="5429288" cy="242889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Второй вариант.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Одинаковое количество от каждого подразделения.</a:t>
            </a:r>
          </a:p>
          <a:p>
            <a:pPr algn="l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Пример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: в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первичке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195 членов Профсоюза, 15 структурных подразделений (примерно одинаковых). 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 зал поместится не больше 20 человек.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Т.е. от каждого отделения по 1 делегату.</a:t>
            </a:r>
          </a:p>
          <a:p>
            <a:pPr algn="l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Норма представительства – </a:t>
            </a:r>
          </a:p>
          <a:p>
            <a:pPr algn="l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(195:15=13) 1 человек от 13 членов Профсоюза. </a:t>
            </a:r>
          </a:p>
          <a:p>
            <a:pPr algn="l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Порядок избрания делегатов – по 1 делегату от каждого подразделения.</a:t>
            </a:r>
          </a:p>
          <a:p>
            <a:pPr algn="l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Количество делегатов – 13 + 3 по должности = 16 всего. 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*Кворум будет – от 12 человек (больше 2/3)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*3 по должности – председатель, заместитель, председатель КРК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Проведение конференции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857232"/>
            <a:ext cx="8786842" cy="542928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1) Провести регистрацию делегатов.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2) Проверить кворум – более 2/3 делегатов.  Кворума нет – объявляется новая дата конференции с той же повесткой дня. Кворум есть – проголосовать за открытие конференции.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3) Избрать председателя (ведущего) и секретаря собрания,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мандатную комиссию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. Определить форму голосования – открытую или тайную. Если открытая форма – избрать лицо, которое проводит подсчет голосов (например, секретарь). Если тайная – избрать счетную комиссию.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4)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Мандатная комиссия определяет председателя мандатной комиссии, проверяет протоколы избрания делегатов и докладывает конференции о правомочности избрания делегатов. После этого можно перейти к повестке. 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5) Огласить повестку дня, проголосовать за ее утверждение.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6) Обсудить по порядку вопросы повестки дня, проголосовать по каждому принятому решению.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7) Проголосовать за окончание конференции.</a:t>
            </a:r>
            <a:endParaRPr lang="ru-RU" sz="2800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Решение недействительно!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000108"/>
            <a:ext cx="8858280" cy="542928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Решение собрания/конференции может быть оспорено, если: 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допущено существенное нарушение порядка созыва, подготовки и проведения собрания, влияющее на волеизъявление участников собрания;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у лица, выступавшего от имени участника собрания, отсутствовали полномочия (например,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протокол подписал не член профсоюза);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допущено нарушение равенства прав участников собрания при его проведении;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допущено существенное нарушение правил составления протокола, в том числе правила о письменной форме протокола.</a:t>
            </a:r>
          </a:p>
          <a:p>
            <a:pPr algn="just"/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Решение собрания/конференции ничтожно, если: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принято по вопросу, не включенному в повестку дня, (кроме случаев 100% явки);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принято при отсутствии необходимого кворума;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принято по вопросу, не относящемуся к компетенции собрания;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противоречит основам правопорядка или нравственности.</a:t>
            </a:r>
          </a:p>
          <a:p>
            <a:pPr algn="l"/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>
              <a:buFontTx/>
              <a:buChar char="-"/>
            </a:pPr>
            <a:endParaRPr lang="ru-RU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Оформление протоколов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858280" cy="542928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В протоколе обязательно должны быть указаны:</a:t>
            </a:r>
          </a:p>
          <a:p>
            <a:pPr marL="514350" indent="-514350" algn="l">
              <a:buAutoNum type="arabicParenR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дата, время и место проведения собрания/ конференции;</a:t>
            </a:r>
          </a:p>
          <a:p>
            <a:pPr marL="514350" indent="-514350" algn="l">
              <a:buAutoNum type="arabicParenR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общее число участников (членов Профсоюза или избранных делегатов), сколько из них присутствовало, сколько отсутствовало. Приложить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списки;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 algn="l">
              <a:buAutoNum type="arabicParenR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кого избрали председателем и секретарем собрания/конференции, какую определили форму голосования и кто производит подсчет голосов;</a:t>
            </a:r>
          </a:p>
          <a:p>
            <a:pPr marL="514350" indent="-514350" algn="l">
              <a:buAutoNum type="arabicParenR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повестка дня, результаты голосования по каждому вопросу (сколько за, против, воздержались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);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350" indent="-514350" algn="l">
              <a:buAutoNum type="arabicParenR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список присутствующих (для конференции – также список избранных делегатов).</a:t>
            </a:r>
          </a:p>
          <a:p>
            <a:pPr algn="l"/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>
              <a:buFontTx/>
              <a:buChar char="-"/>
            </a:pPr>
            <a:endParaRPr lang="ru-RU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Оформление шапки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501122" cy="5715016"/>
          </a:xfrm>
        </p:spPr>
        <p:txBody>
          <a:bodyPr>
            <a:normAutofit fontScale="70000" lnSpcReduction="20000"/>
          </a:bodyPr>
          <a:lstStyle/>
          <a:p>
            <a:pPr>
              <a:tabLst>
                <a:tab pos="810260" algn="l"/>
              </a:tabLst>
            </a:pPr>
            <a:r>
              <a:rPr lang="ru-RU" sz="29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ПРОТОКОЛ № __</a:t>
            </a:r>
            <a:endParaRPr lang="ru-RU" sz="2600" dirty="0" smtClean="0">
              <a:latin typeface="Times New Roman"/>
              <a:ea typeface="Times New Roman"/>
            </a:endParaRPr>
          </a:p>
          <a:p>
            <a:pPr>
              <a:tabLst>
                <a:tab pos="810260" algn="l"/>
              </a:tabLst>
            </a:pPr>
            <a:r>
              <a:rPr lang="ru-RU" sz="29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конференции первичной организации Профсоюза работников здравоохранения РФ ГУЗ «___________»</a:t>
            </a:r>
            <a:endParaRPr lang="ru-RU" sz="26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810260" algn="l"/>
              </a:tabLst>
            </a:pPr>
            <a:endParaRPr lang="ru-RU" sz="29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ru-RU" sz="29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г. ________(город)                                                        «__»_________2020 г., </a:t>
            </a:r>
          </a:p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ru-RU" sz="29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						               с __:__ до __:__</a:t>
            </a:r>
            <a:endParaRPr lang="ru-RU" sz="26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tabLst>
                <a:tab pos="810260" algn="l"/>
              </a:tabLst>
            </a:pPr>
            <a:r>
              <a:rPr lang="ru-RU" sz="17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9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На учёте в первичной организации состоит ____ членов Профсоюза. </a:t>
            </a:r>
            <a:endParaRPr lang="ru-RU" sz="26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9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На  конференцию  избрано  ______ делегатов (список прилагается)</a:t>
            </a:r>
            <a:endParaRPr lang="ru-RU" sz="26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ru-RU" sz="29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На конференции  присутствовало _____ делегатов (список прилагается)</a:t>
            </a:r>
          </a:p>
          <a:p>
            <a:pPr marL="228600" algn="just">
              <a:spcAft>
                <a:spcPts val="0"/>
              </a:spcAft>
            </a:pPr>
            <a:r>
              <a:rPr lang="ru-RU" sz="29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Отсутствовало ______ делегатов.</a:t>
            </a:r>
            <a:endParaRPr lang="ru-RU" sz="26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ru-RU" sz="29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Приглашенные – _______________________________.</a:t>
            </a:r>
          </a:p>
          <a:p>
            <a:pPr marL="228600" algn="just">
              <a:spcAft>
                <a:spcPts val="0"/>
              </a:spcAft>
            </a:pPr>
            <a:endParaRPr lang="ru-RU" sz="2800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Председатель конференции – Иванов И.И., избранный единогласно.</a:t>
            </a:r>
          </a:p>
          <a:p>
            <a:pPr marL="228600" algn="just"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Секретарь конференции – Петров П.П., избранный единогласно.</a:t>
            </a:r>
          </a:p>
          <a:p>
            <a:pPr marL="228600" algn="just"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Единогласно определена открытая форма голосования по всем вопросам, подсчет голосов поручен секретарю конференции.</a:t>
            </a:r>
          </a:p>
          <a:p>
            <a:pPr marL="228600" algn="just"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Единогласно утверждена повестка дня:</a:t>
            </a:r>
          </a:p>
          <a:p>
            <a:pPr algn="just"/>
            <a:endParaRPr lang="ru-RU" b="1" dirty="0" smtClean="0">
              <a:solidFill>
                <a:schemeClr val="tx1"/>
              </a:solidFill>
            </a:endParaRPr>
          </a:p>
          <a:p>
            <a:pPr algn="just">
              <a:buFontTx/>
              <a:buChar char="-"/>
            </a:pP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Оформление вопроса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643998" cy="4143404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  <a:tabLst>
                <a:tab pos="810260" algn="l"/>
              </a:tabLst>
            </a:pP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Слушали: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председателя конференции о </a:t>
            </a:r>
            <a:r>
              <a:rPr lang="ru-RU" sz="1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доизбрании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в профком 2 человек в связи с увольнением 2 членов профкома.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810260" algn="l"/>
              </a:tabLst>
            </a:pP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Постановили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: доизбрать в состав профкома 2 человек.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810260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Принято единогласно: за 25, против 0, воздержались 0.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810260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810260" algn="l"/>
              </a:tabLst>
            </a:pP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Слушали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: председателя конференции о кандидатурах для </a:t>
            </a:r>
            <a:r>
              <a:rPr lang="ru-RU" sz="1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доизбрания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в члены профкома. </a:t>
            </a:r>
          </a:p>
          <a:p>
            <a:pPr algn="just">
              <a:spcAft>
                <a:spcPts val="0"/>
              </a:spcAft>
              <a:tabLst>
                <a:tab pos="810260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После выдвижения и обсуждения кандидатур проведено голосование.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810260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 подсчете голосов установлены следующие результаты голосования: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810260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1.Сидоров С.С. – "за"- 25, "против" - 0, "воздержались" - 0.</a:t>
            </a:r>
            <a:endParaRPr lang="ru-RU" sz="1800" dirty="0" smtClean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810260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2.Петров П.П.  – "за"- 24, "против" - 0, "воздержались" - 0.</a:t>
            </a:r>
          </a:p>
          <a:p>
            <a:pPr algn="just">
              <a:spcAft>
                <a:spcPts val="0"/>
              </a:spcAft>
              <a:tabLst>
                <a:tab pos="810260" algn="l"/>
              </a:tabLst>
            </a:pP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Постановили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: доизбрать в члены профкома Сидорова С.С. и Петрова П.П.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Нумерация и хранение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000108"/>
            <a:ext cx="8858280" cy="54292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Протоколы заседаний профкома нумеруются, начиная с первого заседания профкома после его избрания на отчетно-выборном собрании/конференции.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Пример: 1 марта 2019 года состоялось отчетно-выборное собрание. Профком избрали на 5 лет. 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Первое заседание профкома – сразу после собрания, Протокол заседания профкома №1 от 01.03.19г. Дальше нумерация заседаний профкома идет по порядку следующие 5 лет.</a:t>
            </a:r>
          </a:p>
          <a:p>
            <a:pPr algn="just"/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Протоколы собраний/конференции нумеруются, начиная с первого отчетно-выборного собрания/конференция.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Пример: 1 марта 2019 года состоялось отчетно-выборное собрание, Протокол собрания №1 от 01.03.19г. Дальше нумерация собраний идет по порядку следующие 5 лет.</a:t>
            </a:r>
          </a:p>
          <a:p>
            <a:pPr algn="l">
              <a:buFontTx/>
              <a:buChar char="-"/>
            </a:pPr>
            <a:endParaRPr lang="ru-RU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Номенклатура дел (пример)</a:t>
            </a:r>
            <a:endParaRPr lang="ru-RU" dirty="0">
              <a:solidFill>
                <a:srgbClr val="99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38" y="1214422"/>
          <a:ext cx="7286673" cy="5699994"/>
        </p:xfrm>
        <a:graphic>
          <a:graphicData uri="http://schemas.openxmlformats.org/drawingml/2006/table">
            <a:tbl>
              <a:tblPr/>
              <a:tblGrid>
                <a:gridCol w="738395"/>
                <a:gridCol w="3386486"/>
                <a:gridCol w="1580896"/>
                <a:gridCol w="1580896"/>
              </a:tblGrid>
              <a:tr h="301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Индекс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Заголовок дела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Срок хранения дела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9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01. Руководство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01-01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Постановления вышестоящих организаций Профсоюза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до минования надобности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01-02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Переписка областной организации с вышестоящими организациями по вопросам профсоюзной работы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 лет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01-03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Устав Центрального комитета профсоюза работников здравоохранения (отпечатанный)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 замены на новый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9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02. Организационная работа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2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02-01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Протоколы собраний (конференций) первичной организации Профсоюза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постоянно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02-02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Протоколы заседаний профкома первичной организации Профсоюза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постоянно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02-03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Планы работы по основным направлениям деятельности первичной организации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Постоянно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02-04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Годовые отчеты по основным вопросам деятельности областной организации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Постоянно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02-05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Обращения членов Профсоюза (предложения, заявления, жалобы и др.) и документы по их рассмотрению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 лет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Номенклатура дел (пример)</a:t>
            </a:r>
            <a:endParaRPr lang="ru-RU" dirty="0">
              <a:solidFill>
                <a:srgbClr val="99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38" y="1214422"/>
          <a:ext cx="7286673" cy="3604962"/>
        </p:xfrm>
        <a:graphic>
          <a:graphicData uri="http://schemas.openxmlformats.org/drawingml/2006/table">
            <a:tbl>
              <a:tblPr/>
              <a:tblGrid>
                <a:gridCol w="738395"/>
                <a:gridCol w="3386486"/>
                <a:gridCol w="1580896"/>
                <a:gridCol w="1580896"/>
              </a:tblGrid>
              <a:tr h="301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Индекс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Заголовок дела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Срок хранения дела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9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03.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Социальное партнерство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03-01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Коллективный договор областной организации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Постоянно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03-02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Акты проверки нарушения норм трудового законодательства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 лет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03-03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Документы о результатах проверок состояния работы по охране труда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 лет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03-04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Акты и сведения о несчастных случаях (копии, присланные для сведения)</a:t>
                      </a: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 лет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99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04. Финансовая работа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1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04-01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Годовые сметы доходов и расходов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Постоянно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04-02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Годовые отчеты о доходах и расходах 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Постоянно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816" marR="258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Прием в Профсоюз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572560" cy="128588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Прием в Профсоюз – добровольный, на основании заявления.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Решение о приеме принимается на заседании профкома (профбюро, на собрании профгруппы) в течение 1 месяца после подачи заявления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2 заявления – о вступлении в Профсоюз и о перечислении взносов</a:t>
            </a:r>
          </a:p>
          <a:p>
            <a:pPr algn="l">
              <a:buFontTx/>
              <a:buChar char="-"/>
            </a:pPr>
            <a:endParaRPr lang="ru-RU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19062" t="18936" r="51406" b="10000"/>
          <a:stretch>
            <a:fillRect/>
          </a:stretch>
        </p:blipFill>
        <p:spPr bwMode="auto">
          <a:xfrm>
            <a:off x="500034" y="2000240"/>
            <a:ext cx="3483242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l="29844" t="27500" r="26562" b="10000"/>
          <a:stretch>
            <a:fillRect/>
          </a:stretch>
        </p:blipFill>
        <p:spPr bwMode="auto">
          <a:xfrm>
            <a:off x="4429124" y="2071678"/>
            <a:ext cx="416339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00013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990000"/>
                </a:solidFill>
              </a:rPr>
              <a:t>Статотчет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000108"/>
            <a:ext cx="8858280" cy="54292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Уровень профсоюзного членства</a:t>
            </a: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Кол-во работающих / кол-во членов профсоюза * 100 = уровень проф.членства</a:t>
            </a:r>
          </a:p>
          <a:p>
            <a:pPr algn="just"/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Совместители учитываются ТОЛЬКО по месту своей основной работы (и как работающие и как члены профсоюза)</a:t>
            </a:r>
          </a:p>
          <a:p>
            <a:pPr algn="just"/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Сотрудники на больничном, в декрете, в отпуске – учитываются и как работающие и как члены профсоюза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Профсоюзные документы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572560" cy="221457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Инструкция о порядке учета – на сайте.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Профсоюзная карточка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– выдается на руки или хранится в профкоме. При выходе/увольнении – изымается</a:t>
            </a:r>
          </a:p>
          <a:p>
            <a:pPr algn="l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Учетная карточка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– хранится в профкоме. При увольнении выдается на руки с отметкой о снятии с учета, при выходе из профсоюза – хранится месяц и уничтожается.</a:t>
            </a:r>
          </a:p>
          <a:p>
            <a:pPr algn="l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2" descr="http://sarprofzdrav.ru/images/M_images/listovka.png"/>
          <p:cNvPicPr>
            <a:picLocks noChangeAspect="1" noChangeArrowheads="1"/>
          </p:cNvPicPr>
          <p:nvPr/>
        </p:nvPicPr>
        <p:blipFill>
          <a:blip r:embed="rId2"/>
          <a:srcRect l="18776" t="80312" r="53724" b="5251"/>
          <a:stretch>
            <a:fillRect/>
          </a:stretch>
        </p:blipFill>
        <p:spPr bwMode="auto">
          <a:xfrm>
            <a:off x="1071538" y="3500438"/>
            <a:ext cx="3714776" cy="2786083"/>
          </a:xfrm>
          <a:prstGeom prst="rect">
            <a:avLst/>
          </a:prstGeom>
          <a:noFill/>
        </p:spPr>
      </p:pic>
      <p:pic>
        <p:nvPicPr>
          <p:cNvPr id="7" name="Picture 2" descr="http://sarprofzdrav.ru/images/M_images/listovka.png"/>
          <p:cNvPicPr>
            <a:picLocks noChangeAspect="1" noChangeArrowheads="1"/>
          </p:cNvPicPr>
          <p:nvPr/>
        </p:nvPicPr>
        <p:blipFill>
          <a:blip r:embed="rId2"/>
          <a:srcRect l="61901" t="80312" r="23099" b="5251"/>
          <a:stretch>
            <a:fillRect/>
          </a:stretch>
        </p:blipFill>
        <p:spPr bwMode="auto">
          <a:xfrm>
            <a:off x="5357818" y="2928934"/>
            <a:ext cx="2740621" cy="3768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sarprofzdrav.ru/images/M_images/listovka.png"/>
          <p:cNvPicPr>
            <a:picLocks noChangeAspect="1" noChangeArrowheads="1"/>
          </p:cNvPicPr>
          <p:nvPr/>
        </p:nvPicPr>
        <p:blipFill>
          <a:blip r:embed="rId2"/>
          <a:srcRect l="61901" t="80312" r="23099" b="5251"/>
          <a:stretch>
            <a:fillRect/>
          </a:stretch>
        </p:blipFill>
        <p:spPr bwMode="auto">
          <a:xfrm>
            <a:off x="4214778" y="0"/>
            <a:ext cx="4929222" cy="6777678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3"/>
          <a:srcRect l="42518" t="31579" r="27343" b="28321"/>
          <a:stretch>
            <a:fillRect/>
          </a:stretch>
        </p:blipFill>
        <p:spPr bwMode="auto">
          <a:xfrm>
            <a:off x="214282" y="2000240"/>
            <a:ext cx="38576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429520" y="2071678"/>
            <a:ext cx="82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5555555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29256" y="2357430"/>
            <a:ext cx="76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Иванов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00694" y="2571744"/>
            <a:ext cx="575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Иван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86512" y="5429264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8-917-000-00-00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500694" y="2714620"/>
            <a:ext cx="947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Иванович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00694" y="2928934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1990</a:t>
            </a:r>
            <a:endParaRPr lang="ru-RU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57884" y="3071810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Врач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29256" y="3286124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Высшее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16" y="3643314"/>
            <a:ext cx="1293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сентябрь 2013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16" y="4000504"/>
            <a:ext cx="2093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ППО ГУЗ СО «Энская РБ»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072198" y="4500570"/>
            <a:ext cx="1300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Врач-терапевт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715008" y="4857760"/>
            <a:ext cx="2477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г.Саратов, ул. Московская д.1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643570" y="5572140"/>
            <a:ext cx="1370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1 декабря 2019</a:t>
            </a:r>
            <a:endParaRPr lang="ru-RU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16" y="5786454"/>
            <a:ext cx="76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Иванов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072330" y="6215082"/>
            <a:ext cx="738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Петров</a:t>
            </a:r>
            <a:endParaRPr lang="ru-RU" sz="1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/>
          <a:srcRect l="38438" t="24167" r="21250" b="25000"/>
          <a:stretch>
            <a:fillRect/>
          </a:stretch>
        </p:blipFill>
        <p:spPr bwMode="auto">
          <a:xfrm>
            <a:off x="500034" y="642918"/>
            <a:ext cx="8258667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Членские взносы (ст.60 Устава)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357298"/>
            <a:ext cx="8786842" cy="4857784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ru-RU" sz="4500" b="1" dirty="0" smtClean="0">
                <a:solidFill>
                  <a:schemeClr val="bg2">
                    <a:lumMod val="25000"/>
                  </a:schemeClr>
                </a:solidFill>
              </a:rPr>
              <a:t>Не менее 1% от суммы месячного заработка и других доходов, связанных с трудовой деятельностью (стипендии). Т.е. не от оклада, а от всей суммы заработка полностью.</a:t>
            </a:r>
          </a:p>
          <a:p>
            <a:pPr algn="l"/>
            <a:endParaRPr lang="ru-RU" sz="45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4500" b="1" dirty="0" smtClean="0">
                <a:solidFill>
                  <a:schemeClr val="bg2">
                    <a:lumMod val="25000"/>
                  </a:schemeClr>
                </a:solidFill>
              </a:rPr>
              <a:t>Могут не уплачивать взносы по решению профкома:</a:t>
            </a:r>
          </a:p>
          <a:p>
            <a:pPr algn="l">
              <a:buFontTx/>
              <a:buChar char="-"/>
            </a:pPr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</a:rPr>
              <a:t>сокращенные работники, вставшие на учет в органы занятости – до трудоустройства, женщины в декрете, временно неработающие, неработающие пенсионеры, студенты не получающие стипендию</a:t>
            </a:r>
          </a:p>
          <a:p>
            <a:pPr algn="l">
              <a:buFontTx/>
              <a:buChar char="-"/>
            </a:pPr>
            <a:endParaRPr lang="ru-RU" sz="45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</a:rPr>
              <a:t>Взносы уплачиваются </a:t>
            </a:r>
            <a:r>
              <a:rPr lang="ru-RU" sz="4500" dirty="0" err="1" smtClean="0">
                <a:solidFill>
                  <a:schemeClr val="bg2">
                    <a:lumMod val="25000"/>
                  </a:schemeClr>
                </a:solidFill>
              </a:rPr>
              <a:t>безналично</a:t>
            </a:r>
            <a:r>
              <a:rPr lang="ru-RU" sz="4500" dirty="0" smtClean="0">
                <a:solidFill>
                  <a:schemeClr val="bg2">
                    <a:lumMod val="25000"/>
                  </a:schemeClr>
                </a:solidFill>
              </a:rPr>
              <a:t> (как правило), работодатель обязан удерживать и перечислять на счет профсоюзной организации членские взносы на основании заявления члена Профсоюза.</a:t>
            </a:r>
          </a:p>
          <a:p>
            <a:pPr algn="l"/>
            <a:r>
              <a:rPr lang="ru-RU" sz="4500" b="1" dirty="0" smtClean="0">
                <a:solidFill>
                  <a:schemeClr val="bg2">
                    <a:lumMod val="25000"/>
                  </a:schemeClr>
                </a:solidFill>
              </a:rPr>
              <a:t>Уплаченные взносы не возвращаются!</a:t>
            </a:r>
          </a:p>
          <a:p>
            <a:pPr algn="l"/>
            <a:endParaRPr lang="ru-RU" sz="4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sz="4500" b="1" dirty="0" smtClean="0">
                <a:solidFill>
                  <a:schemeClr val="bg2">
                    <a:lumMod val="25000"/>
                  </a:schemeClr>
                </a:solidFill>
              </a:rPr>
              <a:t>Контроль за правильным перечислением взносов – обязанность председателя и профкома!</a:t>
            </a:r>
          </a:p>
          <a:p>
            <a:pPr algn="l"/>
            <a:endParaRPr lang="ru-RU" sz="4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endParaRPr lang="ru-RU" sz="45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00013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Профсоюзный стаж</a:t>
            </a:r>
            <a:endParaRPr lang="ru-RU" dirty="0">
              <a:solidFill>
                <a:srgbClr val="99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14422"/>
            <a:ext cx="8786842" cy="535785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Исчисляется с момента первого вступления в Профсоюз, при условии что человек не прерывал стаж, на каждом месте работы состоял в Профсоюзе, не выходил из профсоюза.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Подтверждение стажа – учетная карточка. При увольнении – выдается на руки, при трудоустройстве – сдается в профком и стаж течет дальше.</a:t>
            </a: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Если нет учетной карточки – выясняем по прошлому месту работы.</a:t>
            </a:r>
          </a:p>
          <a:p>
            <a:pPr algn="l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Сохраняют право на членство: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работники в декрете, в отпуске по уходу за больным членом семьи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сокращенные и вставшие на учет в службу занятости – до трудоустройства* (ждем новое положение об учете)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неработающие пенсионеры, не утратившие связь с профсоюзом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мужчины в связи с призывом в армию</a:t>
            </a:r>
          </a:p>
          <a:p>
            <a:pPr algn="l">
              <a:buFontTx/>
              <a:buChar char="-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в других случаях по решению профкома.</a:t>
            </a:r>
          </a:p>
          <a:p>
            <a:pPr algn="l">
              <a:buFontTx/>
              <a:buChar char="-"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Если работник ранее состоял в профсоюзе, входящем в ФНПР – профсоюзный стаж сохраняется. </a:t>
            </a:r>
          </a:p>
          <a:p>
            <a:pPr algn="l">
              <a:buFontTx/>
              <a:buChar char="-"/>
            </a:pP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</TotalTime>
  <Words>3339</Words>
  <Application>Microsoft Office PowerPoint</Application>
  <PresentationFormat>Экран (4:3)</PresentationFormat>
  <Paragraphs>450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Организационная работа в первичной организации профсоюза</vt:lpstr>
      <vt:lpstr>Основные документы Профсоюза</vt:lpstr>
      <vt:lpstr>Член Профсоюза</vt:lpstr>
      <vt:lpstr>Прием в Профсоюз</vt:lpstr>
      <vt:lpstr>Профсоюзные документы</vt:lpstr>
      <vt:lpstr>Слайд 6</vt:lpstr>
      <vt:lpstr>Слайд 7</vt:lpstr>
      <vt:lpstr>Членские взносы (ст.60 Устава)</vt:lpstr>
      <vt:lpstr>Профсоюзный стаж</vt:lpstr>
      <vt:lpstr>Выход из Профсоюза</vt:lpstr>
      <vt:lpstr>Структура Профсоюза работников здравоохранения</vt:lpstr>
      <vt:lpstr>ФНПР</vt:lpstr>
      <vt:lpstr>Органы Профсоюза</vt:lpstr>
      <vt:lpstr>Саратовская областная организация Профсоюза</vt:lpstr>
      <vt:lpstr>Органы первичной организации Профсоюза</vt:lpstr>
      <vt:lpstr>Высший руководящий орган – собрание/конференция (ст.29 Устава)</vt:lpstr>
      <vt:lpstr>Коллегиальный орган – профком (ст.30 Устава)</vt:lpstr>
      <vt:lpstr>Председатель (ст.31 Устава) </vt:lpstr>
      <vt:lpstr>Контрольно-ревизионная комиссия (ст.57)</vt:lpstr>
      <vt:lpstr>Структура первички</vt:lpstr>
      <vt:lpstr>Структура первички (пример)</vt:lpstr>
      <vt:lpstr>Планирование работы профкома</vt:lpstr>
      <vt:lpstr>Примерный план работы профкома на I квартал 2020 года</vt:lpstr>
      <vt:lpstr>Проведение заседания профкома</vt:lpstr>
      <vt:lpstr>Собрание или конференция</vt:lpstr>
      <vt:lpstr>Подготовка к проведению собрания</vt:lpstr>
      <vt:lpstr>Проведение собрания</vt:lpstr>
      <vt:lpstr>Подготовка к проведению конференции</vt:lpstr>
      <vt:lpstr>Норма представительства и распределение делегатов</vt:lpstr>
      <vt:lpstr>Норма представительства и распределение делегатов</vt:lpstr>
      <vt:lpstr>Норма представительства и распределение делегатов</vt:lpstr>
      <vt:lpstr>Проведение конференции</vt:lpstr>
      <vt:lpstr>Решение недействительно!</vt:lpstr>
      <vt:lpstr>Оформление протоколов</vt:lpstr>
      <vt:lpstr>Оформление шапки</vt:lpstr>
      <vt:lpstr>Оформление вопроса</vt:lpstr>
      <vt:lpstr>Нумерация и хранение</vt:lpstr>
      <vt:lpstr>Номенклатура дел (пример)</vt:lpstr>
      <vt:lpstr>Номенклатура дел (пример)</vt:lpstr>
      <vt:lpstr>Статотчет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AMET, CONSECTETUER ADIPISCING ELIT</dc:title>
  <dc:creator>Валерия Андреевна</dc:creator>
  <cp:lastModifiedBy>Валерия Андреевна</cp:lastModifiedBy>
  <cp:revision>100</cp:revision>
  <dcterms:created xsi:type="dcterms:W3CDTF">2019-10-31T05:43:21Z</dcterms:created>
  <dcterms:modified xsi:type="dcterms:W3CDTF">2020-03-11T06:47:57Z</dcterms:modified>
</cp:coreProperties>
</file>